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2" r:id="rId2"/>
  </p:sldMasterIdLst>
  <p:notesMasterIdLst>
    <p:notesMasterId r:id="rId35"/>
  </p:notesMasterIdLst>
  <p:handoutMasterIdLst>
    <p:handoutMasterId r:id="rId36"/>
  </p:handoutMasterIdLst>
  <p:sldIdLst>
    <p:sldId id="688" r:id="rId3"/>
    <p:sldId id="723" r:id="rId4"/>
    <p:sldId id="602" r:id="rId5"/>
    <p:sldId id="664" r:id="rId6"/>
    <p:sldId id="726" r:id="rId7"/>
    <p:sldId id="725" r:id="rId8"/>
    <p:sldId id="604" r:id="rId9"/>
    <p:sldId id="605" r:id="rId10"/>
    <p:sldId id="606" r:id="rId11"/>
    <p:sldId id="607" r:id="rId12"/>
    <p:sldId id="608" r:id="rId13"/>
    <p:sldId id="609" r:id="rId14"/>
    <p:sldId id="610" r:id="rId15"/>
    <p:sldId id="611" r:id="rId16"/>
    <p:sldId id="612" r:id="rId17"/>
    <p:sldId id="701" r:id="rId18"/>
    <p:sldId id="676" r:id="rId19"/>
    <p:sldId id="724" r:id="rId20"/>
    <p:sldId id="669" r:id="rId21"/>
    <p:sldId id="727" r:id="rId22"/>
    <p:sldId id="705" r:id="rId23"/>
    <p:sldId id="689" r:id="rId24"/>
    <p:sldId id="690" r:id="rId25"/>
    <p:sldId id="691" r:id="rId26"/>
    <p:sldId id="692" r:id="rId27"/>
    <p:sldId id="693" r:id="rId28"/>
    <p:sldId id="694" r:id="rId29"/>
    <p:sldId id="703" r:id="rId30"/>
    <p:sldId id="685" r:id="rId31"/>
    <p:sldId id="686" r:id="rId32"/>
    <p:sldId id="687" r:id="rId33"/>
    <p:sldId id="673" r:id="rId34"/>
  </p:sldIdLst>
  <p:sldSz cx="9144000" cy="6858000" type="screen4x3"/>
  <p:notesSz cx="6858000" cy="9144000"/>
  <p:custDataLst>
    <p:tags r:id="rId37"/>
  </p:custDataLst>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FFFFFF"/>
    <a:srgbClr val="339966"/>
    <a:srgbClr val="C8C252"/>
    <a:srgbClr val="99FFCC"/>
    <a:srgbClr val="FF0000"/>
    <a:srgbClr val="C0C0C0"/>
    <a:srgbClr val="4D4D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93250" autoAdjust="0"/>
  </p:normalViewPr>
  <p:slideViewPr>
    <p:cSldViewPr>
      <p:cViewPr varScale="1">
        <p:scale>
          <a:sx n="108" d="100"/>
          <a:sy n="108" d="100"/>
        </p:scale>
        <p:origin x="-170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p:scale>
          <a:sx n="100" d="100"/>
          <a:sy n="100" d="100"/>
        </p:scale>
        <p:origin x="-618" y="510"/>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GB"/>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A6B71170-6F2A-426C-B395-5F5D7ED72292}" type="slidenum">
              <a:rPr lang="en-GB"/>
              <a:pPr>
                <a:defRPr/>
              </a:pPr>
              <a:t>‹#›</a:t>
            </a:fld>
            <a:endParaRPr lang="en-GB"/>
          </a:p>
        </p:txBody>
      </p:sp>
    </p:spTree>
    <p:extLst>
      <p:ext uri="{BB962C8B-B14F-4D97-AF65-F5344CB8AC3E}">
        <p14:creationId xmlns:p14="http://schemas.microsoft.com/office/powerpoint/2010/main" xmlns="" val="1027998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GB"/>
          </a:p>
        </p:txBody>
      </p:sp>
      <p:sp>
        <p:nvSpPr>
          <p:cNvPr id="51204"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16984783-2733-4DEA-B40F-D38F9756CC0A}" type="slidenum">
              <a:rPr lang="en-GB"/>
              <a:pPr>
                <a:defRPr/>
              </a:pPr>
              <a:t>‹#›</a:t>
            </a:fld>
            <a:endParaRPr lang="en-GB"/>
          </a:p>
        </p:txBody>
      </p:sp>
    </p:spTree>
    <p:extLst>
      <p:ext uri="{BB962C8B-B14F-4D97-AF65-F5344CB8AC3E}">
        <p14:creationId xmlns:p14="http://schemas.microsoft.com/office/powerpoint/2010/main" xmlns="" val="4226816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01A40497-0570-4364-A708-BCD77210B255}" type="slidenum">
              <a:rPr lang="en-GB" sz="1200">
                <a:latin typeface="Times New Roman" pitchFamily="18" charset="0"/>
              </a:rPr>
              <a:pPr algn="r"/>
              <a:t>1</a:t>
            </a:fld>
            <a:endParaRPr lang="en-GB" sz="1200">
              <a:latin typeface="Times New Roman" pitchFamily="18" charset="0"/>
            </a:endParaRPr>
          </a:p>
        </p:txBody>
      </p:sp>
      <p:sp>
        <p:nvSpPr>
          <p:cNvPr id="52227" name="Rectangle 2"/>
          <p:cNvSpPr>
            <a:spLocks noGrp="1" noRot="1" noChangeAspect="1" noChangeArrowheads="1" noTextEdit="1"/>
          </p:cNvSpPr>
          <p:nvPr>
            <p:ph type="sldImg"/>
          </p:nvPr>
        </p:nvSpPr>
        <p:spPr>
          <a:xfrm>
            <a:off x="1146175" y="688975"/>
            <a:ext cx="4565650" cy="3424238"/>
          </a:xfrm>
          <a:ln cap="flat"/>
        </p:spPr>
      </p:sp>
      <p:sp>
        <p:nvSpPr>
          <p:cNvPr id="52228" name="Rectangle 3"/>
          <p:cNvSpPr>
            <a:spLocks noGrp="1" noChangeArrowheads="1"/>
          </p:cNvSpPr>
          <p:nvPr>
            <p:ph type="body" idx="1"/>
          </p:nvPr>
        </p:nvSpPr>
        <p:spPr>
          <a:xfrm>
            <a:off x="915988" y="4343400"/>
            <a:ext cx="5026025" cy="4114800"/>
          </a:xfrm>
          <a:noFill/>
          <a:ln/>
        </p:spPr>
        <p:txBody>
          <a:bodyPr lIns="95526" tIns="47763" rIns="95526" bIns="47763"/>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40D2C1FB-32CD-4F9B-9301-D6BDBDB733E7}" type="slidenum">
              <a:rPr lang="en-GB" smtClean="0"/>
              <a:pPr>
                <a:defRPr/>
              </a:pPr>
              <a:t>11</a:t>
            </a:fld>
            <a:endParaRPr lang="en-GB"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6384989-E8BF-48C0-8633-01EE36F02F09}" type="slidenum">
              <a:rPr lang="en-GB" smtClean="0"/>
              <a:pPr>
                <a:defRPr/>
              </a:pPr>
              <a:t>12</a:t>
            </a:fld>
            <a:endParaRPr lang="en-GB"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A8942BE3-1F92-4604-9310-4C7F548AB609}" type="slidenum">
              <a:rPr lang="en-GB" smtClean="0"/>
              <a:pPr>
                <a:defRPr/>
              </a:pPr>
              <a:t>13</a:t>
            </a:fld>
            <a:endParaRPr lang="en-GB"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876AA0EC-5C82-4F33-9E96-23753B3494DE}" type="slidenum">
              <a:rPr lang="en-GB" smtClean="0"/>
              <a:pPr>
                <a:defRPr/>
              </a:pPr>
              <a:t>14</a:t>
            </a:fld>
            <a:endParaRPr lang="en-GB"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A370702F-0536-440F-9357-A5CF2825FC42}" type="slidenum">
              <a:rPr lang="en-GB" smtClean="0"/>
              <a:pPr>
                <a:defRPr/>
              </a:pPr>
              <a:t>15</a:t>
            </a:fld>
            <a:endParaRPr lang="en-GB"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1EE4EAE0-F3DD-414A-BE89-1E3AA160922F}" type="slidenum">
              <a:rPr lang="en-GB" sz="1200">
                <a:latin typeface="Times New Roman" pitchFamily="18" charset="0"/>
              </a:rPr>
              <a:pPr algn="r"/>
              <a:t>16</a:t>
            </a:fld>
            <a:endParaRPr lang="en-GB" sz="1200">
              <a:latin typeface="Times New Roman" pitchFamily="18" charset="0"/>
            </a:endParaRPr>
          </a:p>
        </p:txBody>
      </p:sp>
      <p:sp>
        <p:nvSpPr>
          <p:cNvPr id="76803" name="Slide Image Placeholder 1"/>
          <p:cNvSpPr>
            <a:spLocks noGrp="1" noRot="1" noChangeAspect="1" noTextEdit="1"/>
          </p:cNvSpPr>
          <p:nvPr>
            <p:ph type="sldImg"/>
          </p:nvPr>
        </p:nvSpPr>
        <p:spPr>
          <a:ln/>
        </p:spPr>
      </p:sp>
      <p:sp>
        <p:nvSpPr>
          <p:cNvPr id="76804" name="Notes Placeholder 2"/>
          <p:cNvSpPr>
            <a:spLocks noGrp="1"/>
          </p:cNvSpPr>
          <p:nvPr>
            <p:ph type="body" idx="1"/>
          </p:nvPr>
        </p:nvSpPr>
        <p:spPr>
          <a:noFill/>
          <a:ln/>
        </p:spPr>
        <p:txBody>
          <a:bodyPr/>
          <a:lstStyle/>
          <a:p>
            <a:pPr eaLnBrk="1" hangingPunct="1"/>
            <a:endParaRPr lang="en-US" smtClean="0"/>
          </a:p>
        </p:txBody>
      </p:sp>
      <p:sp>
        <p:nvSpPr>
          <p:cNvPr id="7680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2E4858BC-DCC3-418A-9CD9-B094A10BD856}" type="slidenum">
              <a:rPr lang="en-GB" sz="1200">
                <a:latin typeface="Times New Roman" pitchFamily="18" charset="0"/>
              </a:rPr>
              <a:pPr algn="r"/>
              <a:t>16</a:t>
            </a:fld>
            <a:endParaRPr lang="en-GB"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B8BD0711-21B6-4BF1-B363-0D15972A5645}" type="slidenum">
              <a:rPr lang="en-GB" smtClean="0"/>
              <a:pPr>
                <a:defRPr/>
              </a:pPr>
              <a:t>17</a:t>
            </a:fld>
            <a:endParaRPr lang="en-GB" smtClean="0"/>
          </a:p>
        </p:txBody>
      </p:sp>
      <p:sp>
        <p:nvSpPr>
          <p:cNvPr id="77827" name="Slide Image Placeholder 1"/>
          <p:cNvSpPr>
            <a:spLocks noGrp="1" noRot="1" noChangeAspect="1" noTextEdit="1"/>
          </p:cNvSpPr>
          <p:nvPr>
            <p:ph type="sldImg"/>
          </p:nvPr>
        </p:nvSpPr>
        <p:spPr>
          <a:ln/>
        </p:spPr>
      </p:sp>
      <p:sp>
        <p:nvSpPr>
          <p:cNvPr id="77828" name="Notes Placeholder 2"/>
          <p:cNvSpPr>
            <a:spLocks noGrp="1"/>
          </p:cNvSpPr>
          <p:nvPr>
            <p:ph type="body" idx="1"/>
          </p:nvPr>
        </p:nvSpPr>
        <p:spPr>
          <a:noFill/>
          <a:ln/>
        </p:spPr>
        <p:txBody>
          <a:bodyPr/>
          <a:lstStyle/>
          <a:p>
            <a:pPr eaLnBrk="1" hangingPunct="1"/>
            <a:endParaRPr lang="en-US" smtClean="0"/>
          </a:p>
        </p:txBody>
      </p:sp>
      <p:sp>
        <p:nvSpPr>
          <p:cNvPr id="7782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591435DF-7E11-4499-B7BA-E16B40D2F729}" type="slidenum">
              <a:rPr lang="en-GB" sz="1200">
                <a:latin typeface="Times New Roman" pitchFamily="18" charset="0"/>
              </a:rPr>
              <a:pPr algn="r"/>
              <a:t>17</a:t>
            </a:fld>
            <a:endParaRPr lang="en-GB"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4D789EE3-6585-4511-99F0-0C86332FCBD1}" type="slidenum">
              <a:rPr lang="en-GB" smtClean="0"/>
              <a:pPr>
                <a:defRPr/>
              </a:pPr>
              <a:t>18</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BA454207-8B3D-4E09-898E-A299606C7813}" type="slidenum">
              <a:rPr lang="en-GB" smtClean="0"/>
              <a:pPr>
                <a:defRPr/>
              </a:pPr>
              <a:t>19</a:t>
            </a:fld>
            <a:endParaRPr lang="en-GB"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F8DCC34E-E102-4ACD-9C00-F24058E1FE0A}" type="slidenum">
              <a:rPr lang="en-GB" sz="1200">
                <a:latin typeface="Times New Roman" pitchFamily="18" charset="0"/>
              </a:rPr>
              <a:pPr algn="r"/>
              <a:t>20</a:t>
            </a:fld>
            <a:endParaRPr lang="en-GB" sz="120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02DE6FC2-3AFA-4769-BA19-05A046E4A969}" type="slidenum">
              <a:rPr lang="en-GB" smtClean="0"/>
              <a:pPr>
                <a:defRPr/>
              </a:pPr>
              <a:t>3</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DDF614E0-A1F1-448E-88AC-6F4516F57C20}" type="slidenum">
              <a:rPr lang="en-GB" sz="1200">
                <a:latin typeface="Times New Roman" pitchFamily="18" charset="0"/>
              </a:rPr>
              <a:pPr algn="r"/>
              <a:t>21</a:t>
            </a:fld>
            <a:endParaRPr lang="en-GB" sz="1200">
              <a:latin typeface="Times New Roman" pitchFamily="18" charset="0"/>
            </a:endParaRPr>
          </a:p>
        </p:txBody>
      </p:sp>
      <p:sp>
        <p:nvSpPr>
          <p:cNvPr id="81923" name="Slide Image Placeholder 1"/>
          <p:cNvSpPr>
            <a:spLocks noGrp="1" noRot="1" noChangeAspect="1" noTextEdit="1"/>
          </p:cNvSpPr>
          <p:nvPr>
            <p:ph type="sldImg"/>
          </p:nvPr>
        </p:nvSpPr>
        <p:spPr>
          <a:ln/>
        </p:spPr>
      </p:sp>
      <p:sp>
        <p:nvSpPr>
          <p:cNvPr id="81924" name="Notes Placeholder 2"/>
          <p:cNvSpPr>
            <a:spLocks noGrp="1"/>
          </p:cNvSpPr>
          <p:nvPr>
            <p:ph type="body" idx="1"/>
          </p:nvPr>
        </p:nvSpPr>
        <p:spPr>
          <a:noFill/>
          <a:ln/>
        </p:spPr>
        <p:txBody>
          <a:bodyPr/>
          <a:lstStyle/>
          <a:p>
            <a:pPr eaLnBrk="1" hangingPunct="1"/>
            <a:r>
              <a:rPr lang="en-GB" smtClean="0"/>
              <a:t>Coverage based on declared trade</a:t>
            </a:r>
          </a:p>
          <a:p>
            <a:pPr eaLnBrk="1" hangingPunct="1"/>
            <a:r>
              <a:rPr lang="en-GB" smtClean="0"/>
              <a:t>Trade patterns may change in the future</a:t>
            </a:r>
          </a:p>
        </p:txBody>
      </p:sp>
      <p:sp>
        <p:nvSpPr>
          <p:cNvPr id="8192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2104A53B-7EA0-4F2C-97F2-D55A6C245018}" type="slidenum">
              <a:rPr lang="en-GB" sz="1200">
                <a:latin typeface="Times New Roman" pitchFamily="18" charset="0"/>
              </a:rPr>
              <a:pPr algn="r"/>
              <a:t>21</a:t>
            </a:fld>
            <a:endParaRPr lang="en-GB"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74FA79B1-ED5C-4758-80FF-6462BBB3F742}" type="slidenum">
              <a:rPr lang="en-GB" sz="1200">
                <a:latin typeface="Times New Roman" pitchFamily="18" charset="0"/>
              </a:rPr>
              <a:pPr algn="r"/>
              <a:t>28</a:t>
            </a:fld>
            <a:endParaRPr lang="en-GB" sz="12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C4FBD56B-5B23-4516-A68F-A3F209E5C6BC}" type="slidenum">
              <a:rPr lang="en-GB" sz="1200">
                <a:latin typeface="Times New Roman" pitchFamily="18" charset="0"/>
              </a:rPr>
              <a:pPr algn="r"/>
              <a:t>29</a:t>
            </a:fld>
            <a:endParaRPr lang="en-GB"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C323DD45-8DE8-4F3D-BE21-D2B2D8C4DDEE}" type="slidenum">
              <a:rPr lang="en-GB" sz="1200">
                <a:latin typeface="Times New Roman" pitchFamily="18" charset="0"/>
              </a:rPr>
              <a:pPr algn="r"/>
              <a:t>30</a:t>
            </a:fld>
            <a:endParaRPr lang="en-GB" sz="12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4BB5214C-12DF-4B2B-B73A-05516CCF130F}" type="slidenum">
              <a:rPr lang="en-GB" sz="1200">
                <a:latin typeface="Times New Roman" pitchFamily="18" charset="0"/>
              </a:rPr>
              <a:pPr algn="r"/>
              <a:t>31</a:t>
            </a:fld>
            <a:endParaRPr lang="en-GB" sz="12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24F82BAB-6DB3-486D-A038-E66CB2C988B9}" type="slidenum">
              <a:rPr lang="en-GB" smtClean="0"/>
              <a:pPr>
                <a:defRPr/>
              </a:pPr>
              <a:t>32</a:t>
            </a:fld>
            <a:endParaRPr lang="en-GB"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F38253F-057E-4C42-A00B-117586521DD5}" type="slidenum">
              <a:rPr lang="en-GB" smtClean="0"/>
              <a:pPr>
                <a:defRPr/>
              </a:pPr>
              <a:t>4</a:t>
            </a:fld>
            <a:endParaRPr lang="en-GB"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C0674D6B-2ADC-4989-AF4C-E37B8694FE89}" type="slidenum">
              <a:rPr lang="en-GB" sz="1200">
                <a:latin typeface="Times New Roman" pitchFamily="18" charset="0"/>
              </a:rPr>
              <a:pPr algn="r"/>
              <a:t>5</a:t>
            </a:fld>
            <a:endParaRPr lang="en-GB" sz="120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DA979CB-728E-4220-A455-4F3365226906}" type="slidenum">
              <a:rPr lang="en-GB" smtClean="0"/>
              <a:pPr/>
              <a:t>6</a:t>
            </a:fld>
            <a:endParaRPr lang="en-GB"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6AC9284D-2282-47B8-9B7E-EFE5310E251E}" type="slidenum">
              <a:rPr lang="en-GB" smtClean="0"/>
              <a:pPr>
                <a:defRPr/>
              </a:pPr>
              <a:t>7</a:t>
            </a:fld>
            <a:endParaRPr lang="en-GB"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28AD47FC-8E1B-4742-A67F-DAB5086D2328}" type="slidenum">
              <a:rPr lang="en-GB" smtClean="0"/>
              <a:pPr>
                <a:defRPr/>
              </a:pPr>
              <a:t>8</a:t>
            </a:fld>
            <a:endParaRPr lang="en-GB"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8AD8B6B-B080-4DDF-A62D-6A62F3C78081}" type="slidenum">
              <a:rPr lang="en-GB" smtClean="0"/>
              <a:pPr>
                <a:defRPr/>
              </a:pPr>
              <a:t>9</a:t>
            </a:fld>
            <a:endParaRPr lang="en-GB"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95DABC36-84C9-4DE1-A267-E208F28B5B69}" type="slidenum">
              <a:rPr lang="en-GB" smtClean="0"/>
              <a:pPr>
                <a:defRPr/>
              </a:pPr>
              <a:t>10</a:t>
            </a:fld>
            <a:endParaRPr lang="en-GB"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15DA0F20-CCA8-4F61-8FA0-00558EFFCB82}" type="datetime3">
              <a:rPr lang="en-US"/>
              <a:pPr>
                <a:defRPr/>
              </a:pPr>
              <a:t>18 November 2012</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
            </a:r>
            <a:br>
              <a:rPr lang="en-GB"/>
            </a:br>
            <a:endParaRPr lang="en-GB" sz="800">
              <a:solidFill>
                <a:srgbClr val="80808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3D2730B-718A-4A79-95A5-8D49284CBFB4}" type="slidenum">
              <a:rPr lang="en-GB"/>
              <a:pPr>
                <a:defRPr/>
              </a:pPr>
              <a:t>‹#›</a:t>
            </a:fld>
            <a:endParaRPr lang="en-GB"/>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3CF2AB72-4116-47DC-9265-C01B911F66A0}" type="datetime3">
              <a:rPr lang="en-US"/>
              <a:pPr>
                <a:defRPr/>
              </a:pPr>
              <a:t>18 November 2012</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
            </a:r>
            <a:br>
              <a:rPr lang="en-GB"/>
            </a:br>
            <a:endParaRPr lang="en-GB" sz="800">
              <a:solidFill>
                <a:srgbClr val="80808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899192F-4D22-482D-AFB1-C7C23AC475E8}" type="slidenum">
              <a:rPr lang="en-GB"/>
              <a:pPr>
                <a:defRPr/>
              </a:pPr>
              <a:t>‹#›</a:t>
            </a:fld>
            <a:endParaRPr lang="en-GB"/>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513"/>
            <a:ext cx="2057400" cy="5113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52513"/>
            <a:ext cx="6019800" cy="5113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55A39F8F-7800-4690-AB8C-5EC6ECA8A3A0}" type="datetime3">
              <a:rPr lang="en-US"/>
              <a:pPr>
                <a:defRPr/>
              </a:pPr>
              <a:t>18 November 2012</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
            </a:r>
            <a:br>
              <a:rPr lang="en-GB"/>
            </a:br>
            <a:endParaRPr lang="en-GB" sz="800">
              <a:solidFill>
                <a:srgbClr val="80808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A0289F3-F564-42FD-A5EB-1313A8571593}" type="slidenum">
              <a:rPr lang="en-GB"/>
              <a:pPr>
                <a:defRPr/>
              </a:pPr>
              <a:t>‹#›</a:t>
            </a:fld>
            <a:endParaRPr lang="en-GB"/>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4050531-7620-41DC-8AC2-D1C7F1AA6C9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AF3720A5-C568-4CA4-93F2-34BCB8D7E6EA}"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5A7D3B94-6E08-40F3-8252-10CE87041DA7}"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557338"/>
            <a:ext cx="417195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57338"/>
            <a:ext cx="41735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A8963236-D547-4BE5-BAB2-5D8EB0363780}"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D4E5943D-25C7-46E3-8E94-4C4B21035E0E}"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498F9D1-4066-4DC1-B926-F5755AC120B9}"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31EEDD0-491A-4C74-A08E-6EA81EF825CE}"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C8EBED3-D48D-486F-85E5-FF840D244A6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00154DA0-B058-4B39-9C97-040E1B9A9C79}" type="datetime3">
              <a:rPr lang="en-US"/>
              <a:pPr>
                <a:defRPr/>
              </a:pPr>
              <a:t>18 November 2012</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
            </a:r>
            <a:br>
              <a:rPr lang="en-GB"/>
            </a:br>
            <a:endParaRPr lang="en-GB" sz="800">
              <a:solidFill>
                <a:srgbClr val="80808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9D4F2DF-8C66-47A0-A815-28D042FEB421}" type="slidenum">
              <a:rPr lang="en-GB"/>
              <a:pPr>
                <a:defRPr/>
              </a:pPr>
              <a:t>‹#›</a:t>
            </a:fld>
            <a:endParaRPr lang="en-GB"/>
          </a:p>
        </p:txBody>
      </p:sp>
    </p:spTree>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D491CCC-5904-46CD-814E-8A46BAD31C44}"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5B788F1-6064-40FD-AF11-CC929A4D877C}"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274638"/>
            <a:ext cx="2124075" cy="6394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274638"/>
            <a:ext cx="6221412" cy="6394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6D5A02E-BA46-4D43-9020-7B7FDBE1BBA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D4E3C50D-137D-43B3-8066-8D44240A9336}" type="datetime3">
              <a:rPr lang="en-US"/>
              <a:pPr>
                <a:defRPr/>
              </a:pPr>
              <a:t>18 November 2012</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
            </a:r>
            <a:br>
              <a:rPr lang="en-GB"/>
            </a:br>
            <a:endParaRPr lang="en-GB" sz="800">
              <a:solidFill>
                <a:srgbClr val="80808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C46F299-3AEB-48CD-8948-C178F6B031B0}" type="slidenum">
              <a:rPr lang="en-GB"/>
              <a:pPr>
                <a:defRPr/>
              </a:pPr>
              <a:t>‹#›</a:t>
            </a:fld>
            <a:endParaRPr lang="en-GB"/>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44675"/>
            <a:ext cx="40386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4675"/>
            <a:ext cx="40386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A39C064B-C63A-490D-9423-A905C4F58430}" type="datetime3">
              <a:rPr lang="en-US"/>
              <a:pPr>
                <a:defRPr/>
              </a:pPr>
              <a:t>18 November 2012</a:t>
            </a:fld>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
            </a:r>
            <a:br>
              <a:rPr lang="en-GB"/>
            </a:br>
            <a:endParaRPr lang="en-GB" sz="800">
              <a:solidFill>
                <a:srgbClr val="80808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1290562-EC22-4974-8C63-8665C197435F}" type="slidenum">
              <a:rPr lang="en-GB"/>
              <a:pPr>
                <a:defRPr/>
              </a:pPr>
              <a:t>‹#›</a:t>
            </a:fld>
            <a:endParaRPr lang="en-GB"/>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E7632370-CC09-4C7E-AF85-832CFC4FA189}" type="datetime3">
              <a:rPr lang="en-US"/>
              <a:pPr>
                <a:defRPr/>
              </a:pPr>
              <a:t>18 November 2012</a:t>
            </a:fld>
            <a:endParaRPr lang="en-GB"/>
          </a:p>
        </p:txBody>
      </p:sp>
      <p:sp>
        <p:nvSpPr>
          <p:cNvPr id="8" name="Rectangle 7"/>
          <p:cNvSpPr>
            <a:spLocks noGrp="1" noChangeArrowheads="1"/>
          </p:cNvSpPr>
          <p:nvPr>
            <p:ph type="ftr" sz="quarter" idx="11"/>
          </p:nvPr>
        </p:nvSpPr>
        <p:spPr>
          <a:ln/>
        </p:spPr>
        <p:txBody>
          <a:bodyPr/>
          <a:lstStyle>
            <a:lvl1pPr>
              <a:defRPr/>
            </a:lvl1pPr>
          </a:lstStyle>
          <a:p>
            <a:pPr>
              <a:defRPr/>
            </a:pPr>
            <a:r>
              <a:rPr lang="en-GB"/>
              <a:t/>
            </a:r>
            <a:br>
              <a:rPr lang="en-GB"/>
            </a:br>
            <a:endParaRPr lang="en-GB" sz="800">
              <a:solidFill>
                <a:srgbClr val="80808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B4B2C98B-9AB7-4EC2-AFD9-DEEDE0691312}" type="slidenum">
              <a:rPr lang="en-GB"/>
              <a:pPr>
                <a:defRPr/>
              </a:pPr>
              <a:t>‹#›</a:t>
            </a:fld>
            <a:endParaRPr lang="en-GB"/>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35B5D7A6-DC44-4736-B195-4CB2A3BEE21B}" type="datetime3">
              <a:rPr lang="en-US"/>
              <a:pPr>
                <a:defRPr/>
              </a:pPr>
              <a:t>18 November 2012</a:t>
            </a:fld>
            <a:endParaRPr lang="en-GB"/>
          </a:p>
        </p:txBody>
      </p:sp>
      <p:sp>
        <p:nvSpPr>
          <p:cNvPr id="4" name="Rectangle 7"/>
          <p:cNvSpPr>
            <a:spLocks noGrp="1" noChangeArrowheads="1"/>
          </p:cNvSpPr>
          <p:nvPr>
            <p:ph type="ftr" sz="quarter" idx="11"/>
          </p:nvPr>
        </p:nvSpPr>
        <p:spPr>
          <a:ln/>
        </p:spPr>
        <p:txBody>
          <a:bodyPr/>
          <a:lstStyle>
            <a:lvl1pPr>
              <a:defRPr/>
            </a:lvl1pPr>
          </a:lstStyle>
          <a:p>
            <a:pPr>
              <a:defRPr/>
            </a:pPr>
            <a:r>
              <a:rPr lang="en-GB"/>
              <a:t/>
            </a:r>
            <a:br>
              <a:rPr lang="en-GB"/>
            </a:br>
            <a:endParaRPr lang="en-GB" sz="800">
              <a:solidFill>
                <a:srgbClr val="80808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6EEAC4D-6670-4272-A2E4-4D0ACCB6B0CF}" type="slidenum">
              <a:rPr lang="en-GB"/>
              <a:pPr>
                <a:defRPr/>
              </a:pPr>
              <a:t>‹#›</a:t>
            </a:fld>
            <a:endParaRPr lang="en-GB"/>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13365C2E-1F0A-4919-A96C-218DB6BA8A12}" type="datetime3">
              <a:rPr lang="en-US"/>
              <a:pPr>
                <a:defRPr/>
              </a:pPr>
              <a:t>18 November 2012</a:t>
            </a:fld>
            <a:endParaRPr lang="en-GB"/>
          </a:p>
        </p:txBody>
      </p:sp>
      <p:sp>
        <p:nvSpPr>
          <p:cNvPr id="3" name="Rectangle 7"/>
          <p:cNvSpPr>
            <a:spLocks noGrp="1" noChangeArrowheads="1"/>
          </p:cNvSpPr>
          <p:nvPr>
            <p:ph type="ftr" sz="quarter" idx="11"/>
          </p:nvPr>
        </p:nvSpPr>
        <p:spPr>
          <a:ln/>
        </p:spPr>
        <p:txBody>
          <a:bodyPr/>
          <a:lstStyle>
            <a:lvl1pPr>
              <a:defRPr/>
            </a:lvl1pPr>
          </a:lstStyle>
          <a:p>
            <a:pPr>
              <a:defRPr/>
            </a:pPr>
            <a:r>
              <a:rPr lang="en-GB"/>
              <a:t/>
            </a:r>
            <a:br>
              <a:rPr lang="en-GB"/>
            </a:br>
            <a:endParaRPr lang="en-GB" sz="800">
              <a:solidFill>
                <a:srgbClr val="80808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086852D5-DDD2-48F5-A384-296A48C3B61E}" type="slidenum">
              <a:rPr lang="en-GB"/>
              <a:pPr>
                <a:defRPr/>
              </a:pPr>
              <a:t>‹#›</a:t>
            </a:fld>
            <a:endParaRPr lang="en-GB"/>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8A4CDA96-67F5-4E3E-8A9C-22D31B8A3E46}" type="datetime3">
              <a:rPr lang="en-US"/>
              <a:pPr>
                <a:defRPr/>
              </a:pPr>
              <a:t>18 November 2012</a:t>
            </a:fld>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
            </a:r>
            <a:br>
              <a:rPr lang="en-GB"/>
            </a:br>
            <a:endParaRPr lang="en-GB" sz="800">
              <a:solidFill>
                <a:srgbClr val="80808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7B84DFBF-C7F4-4154-BBDC-9BDD35A936C4}" type="slidenum">
              <a:rPr lang="en-GB"/>
              <a:pPr>
                <a:defRPr/>
              </a:pPr>
              <a:t>‹#›</a:t>
            </a:fld>
            <a:endParaRPr lang="en-GB"/>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C2CBFDD5-3813-4BCA-856F-534CBECFEFE2}" type="datetime3">
              <a:rPr lang="en-US"/>
              <a:pPr>
                <a:defRPr/>
              </a:pPr>
              <a:t>18 November 2012</a:t>
            </a:fld>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
            </a:r>
            <a:br>
              <a:rPr lang="en-GB"/>
            </a:br>
            <a:endParaRPr lang="en-GB" sz="800">
              <a:solidFill>
                <a:srgbClr val="80808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6E77614-05A8-46F1-82AE-B1A992A35701}" type="slidenum">
              <a:rPr lang="en-GB"/>
              <a:pPr>
                <a:defRPr/>
              </a:pPr>
              <a:t>‹#›</a:t>
            </a:fld>
            <a:endParaRPr lang="en-GB"/>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4.bin"/><Relationship Id="rId2" Type="http://schemas.openxmlformats.org/officeDocument/2006/relationships/slideLayout" Target="../slideLayouts/slideLayout2.xml"/><Relationship Id="rId16"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333375"/>
          <a:ext cx="9144000" cy="6767513"/>
        </p:xfrm>
        <a:graphic>
          <a:graphicData uri="http://schemas.openxmlformats.org/presentationml/2006/ole">
            <p:oleObj spid="_x0000_s1038" r:id="rId14" imgW="13003175" imgH="9752381" progId="Photoshop.Image.12">
              <p:embed/>
            </p:oleObj>
          </a:graphicData>
        </a:graphic>
      </p:graphicFrame>
      <p:sp>
        <p:nvSpPr>
          <p:cNvPr id="102403" name="Rectangle 3"/>
          <p:cNvSpPr>
            <a:spLocks noGrp="1" noChangeArrowheads="1"/>
          </p:cNvSpPr>
          <p:nvPr>
            <p:ph type="title"/>
          </p:nvPr>
        </p:nvSpPr>
        <p:spPr bwMode="auto">
          <a:xfrm>
            <a:off x="468313" y="1052513"/>
            <a:ext cx="8207375"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404" name="Rectangle 4"/>
          <p:cNvSpPr>
            <a:spLocks noGrp="1" noChangeArrowheads="1"/>
          </p:cNvSpPr>
          <p:nvPr>
            <p:ph type="body" idx="1"/>
          </p:nvPr>
        </p:nvSpPr>
        <p:spPr bwMode="auto">
          <a:xfrm>
            <a:off x="457200" y="1844675"/>
            <a:ext cx="8229600"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graphicFrame>
        <p:nvGraphicFramePr>
          <p:cNvPr id="1027" name="Object 5"/>
          <p:cNvGraphicFramePr>
            <a:graphicFrameLocks noChangeAspect="1"/>
          </p:cNvGraphicFramePr>
          <p:nvPr/>
        </p:nvGraphicFramePr>
        <p:xfrm>
          <a:off x="0" y="6575425"/>
          <a:ext cx="9144000" cy="282575"/>
        </p:xfrm>
        <a:graphic>
          <a:graphicData uri="http://schemas.openxmlformats.org/presentationml/2006/ole">
            <p:oleObj spid="_x0000_s1039" r:id="rId15" imgW="6400000" imgH="1142454" progId="Photoshop.Image.12">
              <p:embed/>
            </p:oleObj>
          </a:graphicData>
        </a:graphic>
      </p:graphicFrame>
      <p:sp>
        <p:nvSpPr>
          <p:cNvPr id="102406" name="Rectangle 6"/>
          <p:cNvSpPr>
            <a:spLocks noGrp="1" noChangeArrowheads="1"/>
          </p:cNvSpPr>
          <p:nvPr>
            <p:ph type="dt" sz="half" idx="2"/>
          </p:nvPr>
        </p:nvSpPr>
        <p:spPr bwMode="auto">
          <a:xfrm>
            <a:off x="7235825" y="6597650"/>
            <a:ext cx="1908175"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chemeClr val="bg1"/>
                </a:solidFill>
              </a:defRPr>
            </a:lvl1pPr>
          </a:lstStyle>
          <a:p>
            <a:pPr>
              <a:defRPr/>
            </a:pPr>
            <a:fld id="{EA263F74-BE4E-44DA-91ED-CA78EF1C66E2}" type="datetime3">
              <a:rPr lang="en-US"/>
              <a:pPr>
                <a:defRPr/>
              </a:pPr>
              <a:t>18 November 2012</a:t>
            </a:fld>
            <a:endParaRPr lang="en-GB"/>
          </a:p>
        </p:txBody>
      </p:sp>
      <p:sp>
        <p:nvSpPr>
          <p:cNvPr id="102407" name="Rectangle 7"/>
          <p:cNvSpPr>
            <a:spLocks noGrp="1" noChangeArrowheads="1"/>
          </p:cNvSpPr>
          <p:nvPr>
            <p:ph type="ftr" sz="quarter" idx="3"/>
          </p:nvPr>
        </p:nvSpPr>
        <p:spPr bwMode="auto">
          <a:xfrm>
            <a:off x="0" y="6597650"/>
            <a:ext cx="7164388"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r>
              <a:rPr lang="en-GB"/>
              <a:t/>
            </a:r>
            <a:br>
              <a:rPr lang="en-GB"/>
            </a:br>
            <a:endParaRPr lang="en-GB" sz="800">
              <a:solidFill>
                <a:srgbClr val="808080"/>
              </a:solidFill>
            </a:endParaRPr>
          </a:p>
        </p:txBody>
      </p:sp>
      <p:sp>
        <p:nvSpPr>
          <p:cNvPr id="102408" name="Rectangle 8"/>
          <p:cNvSpPr>
            <a:spLocks noGrp="1" noChangeArrowheads="1"/>
          </p:cNvSpPr>
          <p:nvPr>
            <p:ph type="sldNum" sz="quarter" idx="4"/>
          </p:nvPr>
        </p:nvSpPr>
        <p:spPr bwMode="auto">
          <a:xfrm>
            <a:off x="8318500" y="6308725"/>
            <a:ext cx="790575"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chemeClr val="bg2"/>
                </a:solidFill>
              </a:defRPr>
            </a:lvl1pPr>
          </a:lstStyle>
          <a:p>
            <a:pPr>
              <a:defRPr/>
            </a:pPr>
            <a:fld id="{E2636664-D075-4685-A431-B2C6F557E9CA}" type="slidenum">
              <a:rPr lang="en-GB"/>
              <a:pPr>
                <a:defRPr/>
              </a:pPr>
              <a:t>‹#›</a:t>
            </a:fld>
            <a:endParaRPr lang="en-GB"/>
          </a:p>
        </p:txBody>
      </p:sp>
      <p:graphicFrame>
        <p:nvGraphicFramePr>
          <p:cNvPr id="1028" name="Object 9"/>
          <p:cNvGraphicFramePr>
            <a:graphicFrameLocks noChangeAspect="1"/>
          </p:cNvGraphicFramePr>
          <p:nvPr/>
        </p:nvGraphicFramePr>
        <p:xfrm>
          <a:off x="107950" y="123825"/>
          <a:ext cx="647700" cy="642938"/>
        </p:xfrm>
        <a:graphic>
          <a:graphicData uri="http://schemas.openxmlformats.org/presentationml/2006/ole">
            <p:oleObj spid="_x0000_s1040" r:id="rId16" imgW="1447619" imgH="1434415" progId="Photoshop.Image.12">
              <p:embed/>
            </p:oleObj>
          </a:graphicData>
        </a:graphic>
      </p:graphicFrame>
      <p:graphicFrame>
        <p:nvGraphicFramePr>
          <p:cNvPr id="1029" name="Object 10"/>
          <p:cNvGraphicFramePr>
            <a:graphicFrameLocks noChangeAspect="1"/>
          </p:cNvGraphicFramePr>
          <p:nvPr/>
        </p:nvGraphicFramePr>
        <p:xfrm>
          <a:off x="827088" y="188913"/>
          <a:ext cx="2857500" cy="628650"/>
        </p:xfrm>
        <a:graphic>
          <a:graphicData uri="http://schemas.openxmlformats.org/presentationml/2006/ole">
            <p:oleObj spid="_x0000_s1041" r:id="rId17" imgW="4850794" imgH="1066291" progId="Photoshop.Image.12">
              <p:embed/>
            </p:oleObj>
          </a:graphicData>
        </a:graphic>
      </p:graphicFrame>
      <p:sp>
        <p:nvSpPr>
          <p:cNvPr id="1035" name="Text Box 11"/>
          <p:cNvSpPr txBox="1">
            <a:spLocks noChangeArrowheads="1"/>
          </p:cNvSpPr>
          <p:nvPr/>
        </p:nvSpPr>
        <p:spPr bwMode="auto">
          <a:xfrm>
            <a:off x="4716463" y="404813"/>
            <a:ext cx="4787900" cy="336550"/>
          </a:xfrm>
          <a:prstGeom prst="rect">
            <a:avLst/>
          </a:prstGeom>
          <a:noFill/>
          <a:ln w="9525">
            <a:noFill/>
            <a:miter lim="800000"/>
            <a:headEnd/>
            <a:tailEnd/>
          </a:ln>
        </p:spPr>
        <p:txBody>
          <a:bodyPr>
            <a:spAutoFit/>
          </a:bodyPr>
          <a:lstStyle/>
          <a:p>
            <a:pPr eaLnBrk="1" hangingPunct="1">
              <a:defRPr/>
            </a:pPr>
            <a:r>
              <a:rPr lang="en-GB" sz="1600" i="1">
                <a:solidFill>
                  <a:srgbClr val="0066CC"/>
                </a:solidFill>
                <a:latin typeface="Monotype Corsiva" pitchFamily="66" charset="0"/>
              </a:rPr>
              <a:t>Working together for a world free of chemical weapons</a:t>
            </a:r>
          </a:p>
        </p:txBody>
      </p:sp>
      <p:sp>
        <p:nvSpPr>
          <p:cNvPr id="1036" name="Text Box 12"/>
          <p:cNvSpPr txBox="1">
            <a:spLocks noChangeArrowheads="1"/>
          </p:cNvSpPr>
          <p:nvPr/>
        </p:nvSpPr>
        <p:spPr bwMode="auto">
          <a:xfrm>
            <a:off x="1588" y="6381750"/>
            <a:ext cx="682625" cy="184150"/>
          </a:xfrm>
          <a:prstGeom prst="rect">
            <a:avLst/>
          </a:prstGeom>
          <a:noFill/>
          <a:ln w="9525">
            <a:noFill/>
            <a:miter lim="800000"/>
            <a:headEnd/>
            <a:tailEnd/>
          </a:ln>
        </p:spPr>
        <p:txBody>
          <a:bodyPr wrap="none">
            <a:spAutoFit/>
          </a:bodyPr>
          <a:lstStyle/>
          <a:p>
            <a:pPr eaLnBrk="1" hangingPunct="1">
              <a:defRPr/>
            </a:pPr>
            <a:r>
              <a:rPr lang="en-GB" sz="600">
                <a:solidFill>
                  <a:srgbClr val="777777"/>
                </a:solidFill>
              </a:rPr>
              <a:t>www.opcw.org</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split orient="vert"/>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4D4D4D"/>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4D4D4D"/>
          </a:solidFill>
          <a:effectLst>
            <a:outerShdw blurRad="38100" dist="38100" dir="2700000" algn="tl">
              <a:srgbClr val="C0C0C0"/>
            </a:outerShdw>
          </a:effectLst>
          <a:latin typeface="Franklin Gothic Medium" pitchFamily="34" charset="0"/>
          <a:cs typeface="Arial" charset="0"/>
        </a:defRPr>
      </a:lvl2pPr>
      <a:lvl3pPr algn="l" rtl="0" eaLnBrk="0" fontAlgn="base" hangingPunct="0">
        <a:spcBef>
          <a:spcPct val="0"/>
        </a:spcBef>
        <a:spcAft>
          <a:spcPct val="0"/>
        </a:spcAft>
        <a:defRPr sz="3200">
          <a:solidFill>
            <a:srgbClr val="4D4D4D"/>
          </a:solidFill>
          <a:effectLst>
            <a:outerShdw blurRad="38100" dist="38100" dir="2700000" algn="tl">
              <a:srgbClr val="C0C0C0"/>
            </a:outerShdw>
          </a:effectLst>
          <a:latin typeface="Franklin Gothic Medium" pitchFamily="34" charset="0"/>
          <a:cs typeface="Arial" charset="0"/>
        </a:defRPr>
      </a:lvl3pPr>
      <a:lvl4pPr algn="l" rtl="0" eaLnBrk="0" fontAlgn="base" hangingPunct="0">
        <a:spcBef>
          <a:spcPct val="0"/>
        </a:spcBef>
        <a:spcAft>
          <a:spcPct val="0"/>
        </a:spcAft>
        <a:defRPr sz="3200">
          <a:solidFill>
            <a:srgbClr val="4D4D4D"/>
          </a:solidFill>
          <a:effectLst>
            <a:outerShdw blurRad="38100" dist="38100" dir="2700000" algn="tl">
              <a:srgbClr val="C0C0C0"/>
            </a:outerShdw>
          </a:effectLst>
          <a:latin typeface="Franklin Gothic Medium" pitchFamily="34" charset="0"/>
          <a:cs typeface="Arial" charset="0"/>
        </a:defRPr>
      </a:lvl4pPr>
      <a:lvl5pPr algn="l" rtl="0" eaLnBrk="0" fontAlgn="base" hangingPunct="0">
        <a:spcBef>
          <a:spcPct val="0"/>
        </a:spcBef>
        <a:spcAft>
          <a:spcPct val="0"/>
        </a:spcAft>
        <a:defRPr sz="3200">
          <a:solidFill>
            <a:srgbClr val="4D4D4D"/>
          </a:solidFill>
          <a:effectLst>
            <a:outerShdw blurRad="38100" dist="38100" dir="2700000" algn="tl">
              <a:srgbClr val="C0C0C0"/>
            </a:outerShdw>
          </a:effectLst>
          <a:latin typeface="Franklin Gothic Medium" pitchFamily="34" charset="0"/>
          <a:cs typeface="Arial" charset="0"/>
        </a:defRPr>
      </a:lvl5pPr>
      <a:lvl6pPr marL="457200" algn="l" rtl="0" fontAlgn="base">
        <a:spcBef>
          <a:spcPct val="0"/>
        </a:spcBef>
        <a:spcAft>
          <a:spcPct val="0"/>
        </a:spcAft>
        <a:defRPr sz="3200">
          <a:solidFill>
            <a:srgbClr val="4D4D4D"/>
          </a:solidFill>
          <a:effectLst>
            <a:outerShdw blurRad="38100" dist="38100" dir="2700000" algn="tl">
              <a:srgbClr val="C0C0C0"/>
            </a:outerShdw>
          </a:effectLst>
          <a:latin typeface="Franklin Gothic Medium" pitchFamily="34" charset="0"/>
          <a:cs typeface="Arial" charset="0"/>
        </a:defRPr>
      </a:lvl6pPr>
      <a:lvl7pPr marL="914400" algn="l" rtl="0" fontAlgn="base">
        <a:spcBef>
          <a:spcPct val="0"/>
        </a:spcBef>
        <a:spcAft>
          <a:spcPct val="0"/>
        </a:spcAft>
        <a:defRPr sz="3200">
          <a:solidFill>
            <a:srgbClr val="4D4D4D"/>
          </a:solidFill>
          <a:effectLst>
            <a:outerShdw blurRad="38100" dist="38100" dir="2700000" algn="tl">
              <a:srgbClr val="C0C0C0"/>
            </a:outerShdw>
          </a:effectLst>
          <a:latin typeface="Franklin Gothic Medium" pitchFamily="34" charset="0"/>
          <a:cs typeface="Arial" charset="0"/>
        </a:defRPr>
      </a:lvl7pPr>
      <a:lvl8pPr marL="1371600" algn="l" rtl="0" fontAlgn="base">
        <a:spcBef>
          <a:spcPct val="0"/>
        </a:spcBef>
        <a:spcAft>
          <a:spcPct val="0"/>
        </a:spcAft>
        <a:defRPr sz="3200">
          <a:solidFill>
            <a:srgbClr val="4D4D4D"/>
          </a:solidFill>
          <a:effectLst>
            <a:outerShdw blurRad="38100" dist="38100" dir="2700000" algn="tl">
              <a:srgbClr val="C0C0C0"/>
            </a:outerShdw>
          </a:effectLst>
          <a:latin typeface="Franklin Gothic Medium" pitchFamily="34" charset="0"/>
          <a:cs typeface="Arial" charset="0"/>
        </a:defRPr>
      </a:lvl8pPr>
      <a:lvl9pPr marL="1828800" algn="l" rtl="0" fontAlgn="base">
        <a:spcBef>
          <a:spcPct val="0"/>
        </a:spcBef>
        <a:spcAft>
          <a:spcPct val="0"/>
        </a:spcAft>
        <a:defRPr sz="3200">
          <a:solidFill>
            <a:srgbClr val="4D4D4D"/>
          </a:solidFill>
          <a:effectLst>
            <a:outerShdw blurRad="38100" dist="38100" dir="2700000" algn="tl">
              <a:srgbClr val="C0C0C0"/>
            </a:outerShdw>
          </a:effectLst>
          <a:latin typeface="Franklin Gothic Medium" pitchFamily="34" charset="0"/>
          <a:cs typeface="Arial"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
        <a:defRPr sz="2800">
          <a:solidFill>
            <a:srgbClr val="777777"/>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400">
          <a:solidFill>
            <a:srgbClr val="777777"/>
          </a:solidFill>
          <a:latin typeface="+mn-lt"/>
          <a:cs typeface="+mn-cs"/>
        </a:defRPr>
      </a:lvl2pPr>
      <a:lvl3pPr marL="1143000" indent="-228600" algn="l" rtl="0" eaLnBrk="0" fontAlgn="base" hangingPunct="0">
        <a:spcBef>
          <a:spcPct val="20000"/>
        </a:spcBef>
        <a:spcAft>
          <a:spcPct val="0"/>
        </a:spcAft>
        <a:buClr>
          <a:schemeClr val="folHlink"/>
        </a:buClr>
        <a:buFont typeface="Wingdings" pitchFamily="2" charset="2"/>
        <a:buChar char="§"/>
        <a:defRPr sz="2000">
          <a:solidFill>
            <a:srgbClr val="777777"/>
          </a:solidFill>
          <a:latin typeface="+mn-lt"/>
          <a:cs typeface="+mn-cs"/>
        </a:defRPr>
      </a:lvl3pPr>
      <a:lvl4pPr marL="1600200" indent="-228600" algn="l" rtl="0" eaLnBrk="0" fontAlgn="base" hangingPunct="0">
        <a:spcBef>
          <a:spcPct val="20000"/>
        </a:spcBef>
        <a:spcAft>
          <a:spcPct val="0"/>
        </a:spcAft>
        <a:buClr>
          <a:schemeClr val="folHlink"/>
        </a:buClr>
        <a:buFont typeface="Wingdings" pitchFamily="2" charset="2"/>
        <a:buChar char="§"/>
        <a:defRPr>
          <a:solidFill>
            <a:srgbClr val="777777"/>
          </a:solidFill>
          <a:latin typeface="+mn-lt"/>
          <a:cs typeface="+mn-cs"/>
        </a:defRPr>
      </a:lvl4pPr>
      <a:lvl5pPr marL="2057400" indent="-228600" algn="l" rtl="0" eaLnBrk="0" fontAlgn="base" hangingPunct="0">
        <a:spcBef>
          <a:spcPct val="20000"/>
        </a:spcBef>
        <a:spcAft>
          <a:spcPct val="0"/>
        </a:spcAft>
        <a:buClr>
          <a:schemeClr val="folHlink"/>
        </a:buClr>
        <a:buFont typeface="Wingdings" pitchFamily="2" charset="2"/>
        <a:buChar char="§"/>
        <a:defRPr sz="1600">
          <a:solidFill>
            <a:srgbClr val="777777"/>
          </a:solidFill>
          <a:latin typeface="+mn-lt"/>
          <a:cs typeface="+mn-cs"/>
        </a:defRPr>
      </a:lvl5pPr>
      <a:lvl6pPr marL="2514600" indent="-228600" algn="l" rtl="0" fontAlgn="base">
        <a:spcBef>
          <a:spcPct val="20000"/>
        </a:spcBef>
        <a:spcAft>
          <a:spcPct val="0"/>
        </a:spcAft>
        <a:buClr>
          <a:schemeClr val="folHlink"/>
        </a:buClr>
        <a:buFont typeface="Wingdings" pitchFamily="2" charset="2"/>
        <a:buChar char="§"/>
        <a:defRPr sz="1600">
          <a:solidFill>
            <a:srgbClr val="777777"/>
          </a:solidFill>
          <a:latin typeface="+mn-lt"/>
          <a:cs typeface="+mn-cs"/>
        </a:defRPr>
      </a:lvl6pPr>
      <a:lvl7pPr marL="2971800" indent="-228600" algn="l" rtl="0" fontAlgn="base">
        <a:spcBef>
          <a:spcPct val="20000"/>
        </a:spcBef>
        <a:spcAft>
          <a:spcPct val="0"/>
        </a:spcAft>
        <a:buClr>
          <a:schemeClr val="folHlink"/>
        </a:buClr>
        <a:buFont typeface="Wingdings" pitchFamily="2" charset="2"/>
        <a:buChar char="§"/>
        <a:defRPr sz="1600">
          <a:solidFill>
            <a:srgbClr val="777777"/>
          </a:solidFill>
          <a:latin typeface="+mn-lt"/>
          <a:cs typeface="+mn-cs"/>
        </a:defRPr>
      </a:lvl7pPr>
      <a:lvl8pPr marL="3429000" indent="-228600" algn="l" rtl="0" fontAlgn="base">
        <a:spcBef>
          <a:spcPct val="20000"/>
        </a:spcBef>
        <a:spcAft>
          <a:spcPct val="0"/>
        </a:spcAft>
        <a:buClr>
          <a:schemeClr val="folHlink"/>
        </a:buClr>
        <a:buFont typeface="Wingdings" pitchFamily="2" charset="2"/>
        <a:buChar char="§"/>
        <a:defRPr sz="1600">
          <a:solidFill>
            <a:srgbClr val="777777"/>
          </a:solidFill>
          <a:latin typeface="+mn-lt"/>
          <a:cs typeface="+mn-cs"/>
        </a:defRPr>
      </a:lvl8pPr>
      <a:lvl9pPr marL="3886200" indent="-228600" algn="l" rtl="0" fontAlgn="base">
        <a:spcBef>
          <a:spcPct val="20000"/>
        </a:spcBef>
        <a:spcAft>
          <a:spcPct val="0"/>
        </a:spcAft>
        <a:buClr>
          <a:schemeClr val="folHlink"/>
        </a:buClr>
        <a:buFont typeface="Wingdings" pitchFamily="2" charset="2"/>
        <a:buChar char="§"/>
        <a:defRPr sz="1600">
          <a:solidFill>
            <a:srgbClr val="777777"/>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background"/>
          <p:cNvPicPr>
            <a:picLocks noChangeAspect="1" noChangeArrowheads="1"/>
          </p:cNvPicPr>
          <p:nvPr/>
        </p:nvPicPr>
        <p:blipFill>
          <a:blip r:embed="rId13" cstate="print"/>
          <a:srcRect/>
          <a:stretch>
            <a:fillRect/>
          </a:stretch>
        </p:blipFill>
        <p:spPr bwMode="auto">
          <a:xfrm>
            <a:off x="4763" y="-142875"/>
            <a:ext cx="9134475" cy="7143750"/>
          </a:xfrm>
          <a:prstGeom prst="rect">
            <a:avLst/>
          </a:prstGeom>
          <a:noFill/>
          <a:ln w="9525">
            <a:noFill/>
            <a:miter lim="800000"/>
            <a:headEnd/>
            <a:tailEnd/>
          </a:ln>
        </p:spPr>
      </p:pic>
      <p:sp>
        <p:nvSpPr>
          <p:cNvPr id="10445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4" name="Rectangle 4"/>
          <p:cNvSpPr>
            <a:spLocks noGrp="1" noChangeArrowheads="1"/>
          </p:cNvSpPr>
          <p:nvPr>
            <p:ph type="body" idx="1"/>
          </p:nvPr>
        </p:nvSpPr>
        <p:spPr bwMode="auto">
          <a:xfrm>
            <a:off x="395288" y="1557338"/>
            <a:ext cx="8497887"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453"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56755860-2984-4121-A9B0-1614B04A777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sz="3200">
          <a:solidFill>
            <a:schemeClr val="accent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chemeClr val="accent2"/>
          </a:solidFill>
          <a:effectLst>
            <a:outerShdw blurRad="38100" dist="38100" dir="2700000" algn="tl">
              <a:srgbClr val="C0C0C0"/>
            </a:outerShdw>
          </a:effectLst>
          <a:latin typeface="Franklin Gothic Medium" pitchFamily="34" charset="0"/>
        </a:defRPr>
      </a:lvl2pPr>
      <a:lvl3pPr algn="ctr" rtl="0" eaLnBrk="0" fontAlgn="base" hangingPunct="0">
        <a:spcBef>
          <a:spcPct val="0"/>
        </a:spcBef>
        <a:spcAft>
          <a:spcPct val="0"/>
        </a:spcAft>
        <a:defRPr sz="3200">
          <a:solidFill>
            <a:schemeClr val="accent2"/>
          </a:solidFill>
          <a:effectLst>
            <a:outerShdw blurRad="38100" dist="38100" dir="2700000" algn="tl">
              <a:srgbClr val="C0C0C0"/>
            </a:outerShdw>
          </a:effectLst>
          <a:latin typeface="Franklin Gothic Medium" pitchFamily="34" charset="0"/>
        </a:defRPr>
      </a:lvl3pPr>
      <a:lvl4pPr algn="ctr" rtl="0" eaLnBrk="0" fontAlgn="base" hangingPunct="0">
        <a:spcBef>
          <a:spcPct val="0"/>
        </a:spcBef>
        <a:spcAft>
          <a:spcPct val="0"/>
        </a:spcAft>
        <a:defRPr sz="3200">
          <a:solidFill>
            <a:schemeClr val="accent2"/>
          </a:solidFill>
          <a:effectLst>
            <a:outerShdw blurRad="38100" dist="38100" dir="2700000" algn="tl">
              <a:srgbClr val="C0C0C0"/>
            </a:outerShdw>
          </a:effectLst>
          <a:latin typeface="Franklin Gothic Medium" pitchFamily="34" charset="0"/>
        </a:defRPr>
      </a:lvl4pPr>
      <a:lvl5pPr algn="ctr" rtl="0" eaLnBrk="0" fontAlgn="base" hangingPunct="0">
        <a:spcBef>
          <a:spcPct val="0"/>
        </a:spcBef>
        <a:spcAft>
          <a:spcPct val="0"/>
        </a:spcAft>
        <a:defRPr sz="3200">
          <a:solidFill>
            <a:schemeClr val="accent2"/>
          </a:solidFill>
          <a:effectLst>
            <a:outerShdw blurRad="38100" dist="38100" dir="2700000" algn="tl">
              <a:srgbClr val="C0C0C0"/>
            </a:outerShdw>
          </a:effectLst>
          <a:latin typeface="Franklin Gothic Medium" pitchFamily="34" charset="0"/>
        </a:defRPr>
      </a:lvl5pPr>
      <a:lvl6pPr marL="457200" algn="ctr" rtl="0" fontAlgn="base">
        <a:spcBef>
          <a:spcPct val="0"/>
        </a:spcBef>
        <a:spcAft>
          <a:spcPct val="0"/>
        </a:spcAft>
        <a:defRPr sz="3200">
          <a:solidFill>
            <a:schemeClr val="accent2"/>
          </a:solidFill>
          <a:effectLst>
            <a:outerShdw blurRad="38100" dist="38100" dir="2700000" algn="tl">
              <a:srgbClr val="C0C0C0"/>
            </a:outerShdw>
          </a:effectLst>
          <a:latin typeface="Franklin Gothic Medium" pitchFamily="34" charset="0"/>
        </a:defRPr>
      </a:lvl6pPr>
      <a:lvl7pPr marL="914400" algn="ctr" rtl="0" fontAlgn="base">
        <a:spcBef>
          <a:spcPct val="0"/>
        </a:spcBef>
        <a:spcAft>
          <a:spcPct val="0"/>
        </a:spcAft>
        <a:defRPr sz="3200">
          <a:solidFill>
            <a:schemeClr val="accent2"/>
          </a:solidFill>
          <a:effectLst>
            <a:outerShdw blurRad="38100" dist="38100" dir="2700000" algn="tl">
              <a:srgbClr val="C0C0C0"/>
            </a:outerShdw>
          </a:effectLst>
          <a:latin typeface="Franklin Gothic Medium" pitchFamily="34" charset="0"/>
        </a:defRPr>
      </a:lvl7pPr>
      <a:lvl8pPr marL="1371600" algn="ctr" rtl="0" fontAlgn="base">
        <a:spcBef>
          <a:spcPct val="0"/>
        </a:spcBef>
        <a:spcAft>
          <a:spcPct val="0"/>
        </a:spcAft>
        <a:defRPr sz="3200">
          <a:solidFill>
            <a:schemeClr val="accent2"/>
          </a:solidFill>
          <a:effectLst>
            <a:outerShdw blurRad="38100" dist="38100" dir="2700000" algn="tl">
              <a:srgbClr val="C0C0C0"/>
            </a:outerShdw>
          </a:effectLst>
          <a:latin typeface="Franklin Gothic Medium" pitchFamily="34" charset="0"/>
        </a:defRPr>
      </a:lvl8pPr>
      <a:lvl9pPr marL="1828800" algn="ctr" rtl="0" fontAlgn="base">
        <a:spcBef>
          <a:spcPct val="0"/>
        </a:spcBef>
        <a:spcAft>
          <a:spcPct val="0"/>
        </a:spcAft>
        <a:defRPr sz="3200">
          <a:solidFill>
            <a:schemeClr val="accent2"/>
          </a:solidFill>
          <a:effectLst>
            <a:outerShdw blurRad="38100" dist="38100" dir="2700000" algn="tl">
              <a:srgbClr val="C0C0C0"/>
            </a:outerShdw>
          </a:effectLst>
          <a:latin typeface="Franklin Gothic Medium"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800">
          <a:solidFill>
            <a:srgbClr val="4D4D4D"/>
          </a:solidFill>
          <a:latin typeface="+mn-lt"/>
        </a:defRPr>
      </a:lvl2pPr>
      <a:lvl3pPr marL="1143000" indent="-228600" algn="l" rtl="0" eaLnBrk="0" fontAlgn="base" hangingPunct="0">
        <a:spcBef>
          <a:spcPct val="20000"/>
        </a:spcBef>
        <a:spcAft>
          <a:spcPct val="0"/>
        </a:spcAft>
        <a:buChar char="•"/>
        <a:defRPr sz="2400">
          <a:solidFill>
            <a:srgbClr val="4D4D4D"/>
          </a:solidFill>
          <a:latin typeface="+mn-lt"/>
        </a:defRPr>
      </a:lvl3pPr>
      <a:lvl4pPr marL="1600200" indent="-228600" algn="l" rtl="0" eaLnBrk="0" fontAlgn="base" hangingPunct="0">
        <a:spcBef>
          <a:spcPct val="20000"/>
        </a:spcBef>
        <a:spcAft>
          <a:spcPct val="0"/>
        </a:spcAft>
        <a:buChar char="–"/>
        <a:defRPr sz="2000">
          <a:solidFill>
            <a:srgbClr val="4D4D4D"/>
          </a:solidFill>
          <a:latin typeface="+mn-lt"/>
        </a:defRPr>
      </a:lvl4pPr>
      <a:lvl5pPr marL="2057400" indent="-228600" algn="l" rtl="0" eaLnBrk="0" fontAlgn="base" hangingPunct="0">
        <a:spcBef>
          <a:spcPct val="20000"/>
        </a:spcBef>
        <a:spcAft>
          <a:spcPct val="0"/>
        </a:spcAft>
        <a:buChar char="»"/>
        <a:defRPr sz="2000">
          <a:solidFill>
            <a:srgbClr val="4D4D4D"/>
          </a:solidFill>
          <a:latin typeface="+mn-lt"/>
        </a:defRPr>
      </a:lvl5pPr>
      <a:lvl6pPr marL="2514600" indent="-228600" algn="l" rtl="0" fontAlgn="base">
        <a:spcBef>
          <a:spcPct val="20000"/>
        </a:spcBef>
        <a:spcAft>
          <a:spcPct val="0"/>
        </a:spcAft>
        <a:buChar char="»"/>
        <a:defRPr sz="2000">
          <a:solidFill>
            <a:srgbClr val="4D4D4D"/>
          </a:solidFill>
          <a:latin typeface="+mn-lt"/>
        </a:defRPr>
      </a:lvl6pPr>
      <a:lvl7pPr marL="2971800" indent="-228600" algn="l" rtl="0" fontAlgn="base">
        <a:spcBef>
          <a:spcPct val="20000"/>
        </a:spcBef>
        <a:spcAft>
          <a:spcPct val="0"/>
        </a:spcAft>
        <a:buChar char="»"/>
        <a:defRPr sz="2000">
          <a:solidFill>
            <a:srgbClr val="4D4D4D"/>
          </a:solidFill>
          <a:latin typeface="+mn-lt"/>
        </a:defRPr>
      </a:lvl7pPr>
      <a:lvl8pPr marL="3429000" indent="-228600" algn="l" rtl="0" fontAlgn="base">
        <a:spcBef>
          <a:spcPct val="20000"/>
        </a:spcBef>
        <a:spcAft>
          <a:spcPct val="0"/>
        </a:spcAft>
        <a:buChar char="»"/>
        <a:defRPr sz="2000">
          <a:solidFill>
            <a:srgbClr val="4D4D4D"/>
          </a:solidFill>
          <a:latin typeface="+mn-lt"/>
        </a:defRPr>
      </a:lvl8pPr>
      <a:lvl9pPr marL="3886200" indent="-228600" algn="l" rtl="0" fontAlgn="base">
        <a:spcBef>
          <a:spcPct val="20000"/>
        </a:spcBef>
        <a:spcAft>
          <a:spcPct val="0"/>
        </a:spcAft>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19CCBEC9-57F5-4C4B-9A5D-84D02D607105}" type="slidenum">
              <a:rPr lang="en-GB" smtClean="0"/>
              <a:pPr/>
              <a:t>1</a:t>
            </a:fld>
            <a:endParaRPr lang="en-GB" smtClean="0"/>
          </a:p>
        </p:txBody>
      </p:sp>
      <p:sp>
        <p:nvSpPr>
          <p:cNvPr id="6147" name="Rectangle 5"/>
          <p:cNvSpPr>
            <a:spLocks noChangeArrowheads="1"/>
          </p:cNvSpPr>
          <p:nvPr/>
        </p:nvSpPr>
        <p:spPr bwMode="auto">
          <a:xfrm>
            <a:off x="539750" y="3502025"/>
            <a:ext cx="7920038" cy="3311525"/>
          </a:xfrm>
          <a:prstGeom prst="rect">
            <a:avLst/>
          </a:prstGeom>
          <a:noFill/>
          <a:ln w="9525">
            <a:noFill/>
            <a:miter lim="800000"/>
            <a:headEnd/>
            <a:tailEnd/>
          </a:ln>
        </p:spPr>
        <p:txBody>
          <a:bodyPr/>
          <a:lstStyle/>
          <a:p>
            <a:pPr algn="ctr">
              <a:spcBef>
                <a:spcPct val="20000"/>
              </a:spcBef>
            </a:pPr>
            <a:r>
              <a:rPr lang="en-GB" sz="3200" b="1" dirty="0">
                <a:solidFill>
                  <a:srgbClr val="4D4D4D"/>
                </a:solidFill>
                <a:latin typeface="Franklin Gothic Medium" pitchFamily="34" charset="0"/>
              </a:rPr>
              <a:t>Identification of Scheduled chemicals </a:t>
            </a:r>
          </a:p>
          <a:p>
            <a:pPr algn="ctr">
              <a:spcBef>
                <a:spcPct val="20000"/>
              </a:spcBef>
            </a:pPr>
            <a:r>
              <a:rPr lang="en-GB" sz="3200" b="1" dirty="0" smtClean="0">
                <a:solidFill>
                  <a:srgbClr val="4D4D4D"/>
                </a:solidFill>
                <a:latin typeface="Franklin Gothic Medium" pitchFamily="34" charset="0"/>
              </a:rPr>
              <a:t>in the Harmonized System</a:t>
            </a:r>
            <a:endParaRPr lang="en-GB" sz="3200" b="1" dirty="0">
              <a:solidFill>
                <a:srgbClr val="4D4D4D"/>
              </a:solidFill>
              <a:latin typeface="Franklin Gothic Medium" pitchFamily="34" charset="0"/>
            </a:endParaRPr>
          </a:p>
          <a:p>
            <a:pPr algn="ctr">
              <a:spcBef>
                <a:spcPct val="20000"/>
              </a:spcBef>
            </a:pPr>
            <a:endParaRPr lang="en-GB" sz="1200" b="1" dirty="0" smtClean="0">
              <a:solidFill>
                <a:srgbClr val="4D4D4D"/>
              </a:solidFill>
              <a:latin typeface="Franklin Gothic Medium" pitchFamily="34" charset="0"/>
            </a:endParaRPr>
          </a:p>
          <a:p>
            <a:pPr algn="ctr">
              <a:spcBef>
                <a:spcPct val="20000"/>
              </a:spcBef>
            </a:pPr>
            <a:endParaRPr lang="en-GB" sz="1200" b="1" dirty="0">
              <a:solidFill>
                <a:srgbClr val="4D4D4D"/>
              </a:solidFill>
              <a:latin typeface="Franklin Gothic Medium" pitchFamily="34" charset="0"/>
            </a:endParaRPr>
          </a:p>
          <a:p>
            <a:pPr algn="ctr">
              <a:spcBef>
                <a:spcPct val="20000"/>
              </a:spcBef>
            </a:pPr>
            <a:endParaRPr lang="en-GB" sz="1200" b="1" dirty="0">
              <a:solidFill>
                <a:srgbClr val="4D4D4D"/>
              </a:solidFill>
              <a:latin typeface="Franklin Gothic Medium" pitchFamily="34" charset="0"/>
            </a:endParaRPr>
          </a:p>
          <a:p>
            <a:pPr algn="ctr">
              <a:spcBef>
                <a:spcPct val="20000"/>
              </a:spcBef>
              <a:buClr>
                <a:srgbClr val="FFFFFF"/>
              </a:buClr>
            </a:pPr>
            <a:r>
              <a:rPr lang="en-GB" sz="2800" dirty="0">
                <a:solidFill>
                  <a:srgbClr val="4D4D4D"/>
                </a:solidFill>
                <a:latin typeface="Franklin Gothic Medium" pitchFamily="34" charset="0"/>
              </a:rPr>
              <a:t>Daniel Cardozo</a:t>
            </a:r>
          </a:p>
          <a:p>
            <a:pPr algn="ctr">
              <a:spcBef>
                <a:spcPct val="20000"/>
              </a:spcBef>
              <a:buClr>
                <a:srgbClr val="FFFFFF"/>
              </a:buClr>
            </a:pPr>
            <a:r>
              <a:rPr lang="en-GB" sz="2800" dirty="0">
                <a:solidFill>
                  <a:srgbClr val="4D4D4D"/>
                </a:solidFill>
                <a:latin typeface="Franklin Gothic Medium" pitchFamily="34" charset="0"/>
              </a:rPr>
              <a:t> </a:t>
            </a:r>
            <a:r>
              <a:rPr lang="en-GB" sz="2400" dirty="0">
                <a:solidFill>
                  <a:srgbClr val="4D4D4D"/>
                </a:solidFill>
                <a:latin typeface="Franklin Gothic Medium" pitchFamily="34" charset="0"/>
              </a:rPr>
              <a:t>Consultant</a:t>
            </a:r>
            <a:endParaRPr lang="en-GB" sz="2000" b="1" dirty="0">
              <a:solidFill>
                <a:srgbClr val="4D4D4D"/>
              </a:solidFill>
              <a:latin typeface="Franklin Gothic Medium" pitchFamily="34" charset="0"/>
            </a:endParaRPr>
          </a:p>
        </p:txBody>
      </p:sp>
      <p:sp>
        <p:nvSpPr>
          <p:cNvPr id="5" name="Rectangle 4"/>
          <p:cNvSpPr>
            <a:spLocks noChangeArrowheads="1"/>
          </p:cNvSpPr>
          <p:nvPr/>
        </p:nvSpPr>
        <p:spPr bwMode="auto">
          <a:xfrm>
            <a:off x="323850" y="908050"/>
            <a:ext cx="8496300" cy="2665413"/>
          </a:xfrm>
          <a:prstGeom prst="rect">
            <a:avLst/>
          </a:prstGeom>
          <a:noFill/>
          <a:ln w="9525">
            <a:noFill/>
            <a:miter lim="800000"/>
            <a:headEnd/>
            <a:tailEnd/>
          </a:ln>
          <a:effectLst/>
        </p:spPr>
        <p:txBody>
          <a:bodyPr anchor="ctr"/>
          <a:lstStyle/>
          <a:p>
            <a:pPr algn="ctr"/>
            <a:endParaRPr lang="en-GB" sz="3200" dirty="0">
              <a:solidFill>
                <a:srgbClr val="5F5F5F"/>
              </a:solidFill>
              <a:effectLst>
                <a:outerShdw blurRad="38100" dist="38100" dir="2700000" algn="tl">
                  <a:srgbClr val="C0C0C0"/>
                </a:outerShdw>
              </a:effectLst>
              <a:latin typeface="Franklin Gothic Medium" pitchFamily="34" charset="0"/>
              <a:cs typeface="Arial" charset="0"/>
            </a:endParaRPr>
          </a:p>
          <a:p>
            <a:pPr algn="ctr"/>
            <a:r>
              <a:rPr lang="en-GB" sz="2800" dirty="0">
                <a:solidFill>
                  <a:srgbClr val="5F5F5F"/>
                </a:solidFill>
                <a:effectLst>
                  <a:outerShdw blurRad="38100" dist="38100" dir="2700000" algn="tl">
                    <a:srgbClr val="C0C0C0"/>
                  </a:outerShdw>
                </a:effectLst>
                <a:latin typeface="Franklin Gothic Medium" pitchFamily="34" charset="0"/>
                <a:cs typeface="Arial" charset="0"/>
              </a:rPr>
              <a:t>REGIONAL TRAINING COURSE FOR CUSTOMS AUTHORITIES OF STATES PARTIES IN ASIA ON TECHNICAL ASPECTS OF THE TRANSFERS REGIME</a:t>
            </a:r>
            <a:br>
              <a:rPr lang="en-GB" sz="2800" dirty="0">
                <a:solidFill>
                  <a:srgbClr val="5F5F5F"/>
                </a:solidFill>
                <a:effectLst>
                  <a:outerShdw blurRad="38100" dist="38100" dir="2700000" algn="tl">
                    <a:srgbClr val="C0C0C0"/>
                  </a:outerShdw>
                </a:effectLst>
                <a:latin typeface="Franklin Gothic Medium" pitchFamily="34" charset="0"/>
                <a:cs typeface="Arial" charset="0"/>
              </a:rPr>
            </a:br>
            <a:r>
              <a:rPr lang="en-GB" sz="2800" dirty="0">
                <a:solidFill>
                  <a:srgbClr val="5F5F5F"/>
                </a:solidFill>
                <a:effectLst>
                  <a:outerShdw blurRad="38100" dist="38100" dir="2700000" algn="tl">
                    <a:srgbClr val="C0C0C0"/>
                  </a:outerShdw>
                </a:effectLst>
                <a:latin typeface="Franklin Gothic Medium" pitchFamily="34" charset="0"/>
                <a:cs typeface="Arial" charset="0"/>
              </a:rPr>
              <a:t>OF THE CHEMICAL WEAPONS </a:t>
            </a:r>
            <a:r>
              <a:rPr lang="en-GB" sz="2800" dirty="0" smtClean="0">
                <a:solidFill>
                  <a:srgbClr val="5F5F5F"/>
                </a:solidFill>
                <a:effectLst>
                  <a:outerShdw blurRad="38100" dist="38100" dir="2700000" algn="tl">
                    <a:srgbClr val="C0C0C0"/>
                  </a:outerShdw>
                </a:effectLst>
                <a:latin typeface="Franklin Gothic Medium" pitchFamily="34" charset="0"/>
                <a:cs typeface="Arial" charset="0"/>
              </a:rPr>
              <a:t>CONVENTION</a:t>
            </a:r>
            <a:endParaRPr lang="en-GB" sz="2800" dirty="0">
              <a:solidFill>
                <a:srgbClr val="5F5F5F"/>
              </a:solidFill>
              <a:effectLst>
                <a:outerShdw blurRad="38100" dist="38100" dir="2700000" algn="tl">
                  <a:srgbClr val="C0C0C0"/>
                </a:outerShdw>
              </a:effectLst>
              <a:latin typeface="Franklin Gothic Medium" pitchFamily="34" charset="0"/>
              <a:cs typeface="Arial" charset="0"/>
            </a:endParaRPr>
          </a:p>
          <a:p>
            <a:pPr algn="ctr"/>
            <a:r>
              <a:rPr lang="en-GB" sz="2800" dirty="0">
                <a:solidFill>
                  <a:srgbClr val="FF9900"/>
                </a:solidFill>
                <a:effectLst>
                  <a:outerShdw blurRad="38100" dist="38100" dir="2700000" algn="tl">
                    <a:srgbClr val="C0C0C0"/>
                  </a:outerShdw>
                </a:effectLst>
                <a:latin typeface="Franklin Gothic Medium" pitchFamily="34" charset="0"/>
                <a:cs typeface="Arial" charset="0"/>
              </a:rPr>
              <a:t>New Delhi, India, 10-13 December 2012</a:t>
            </a:r>
          </a:p>
          <a:p>
            <a:pPr algn="ctr"/>
            <a:endParaRPr lang="en-GB" sz="2800" dirty="0">
              <a:solidFill>
                <a:srgbClr val="FF9900"/>
              </a:solidFill>
              <a:latin typeface="Franklin Gothic Medium" pitchFamily="34" charset="0"/>
              <a:cs typeface="Arial" charset="0"/>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a:noFill/>
        </p:spPr>
        <p:txBody>
          <a:bodyPr/>
          <a:lstStyle/>
          <a:p>
            <a:fld id="{567C98B6-5812-4C4E-AB07-1E96286BA3D8}" type="slidenum">
              <a:rPr lang="en-GB" smtClean="0"/>
              <a:pPr/>
              <a:t>10</a:t>
            </a:fld>
            <a:endParaRPr lang="en-GB" smtClean="0"/>
          </a:p>
        </p:txBody>
      </p:sp>
      <p:sp>
        <p:nvSpPr>
          <p:cNvPr id="763906" name="Rectangle 2"/>
          <p:cNvSpPr>
            <a:spLocks noGrp="1" noChangeArrowheads="1"/>
          </p:cNvSpPr>
          <p:nvPr>
            <p:ph type="body" idx="4294967295"/>
          </p:nvPr>
        </p:nvSpPr>
        <p:spPr>
          <a:xfrm>
            <a:off x="179388" y="1341438"/>
            <a:ext cx="8964612" cy="4032250"/>
          </a:xfrm>
        </p:spPr>
        <p:txBody>
          <a:bodyPr/>
          <a:lstStyle/>
          <a:p>
            <a:pPr eaLnBrk="1" hangingPunct="1">
              <a:lnSpc>
                <a:spcPct val="80000"/>
              </a:lnSpc>
              <a:buFont typeface="Wingdings" pitchFamily="2" charset="2"/>
              <a:buNone/>
              <a:defRPr/>
            </a:pPr>
            <a:r>
              <a:rPr lang="en-GB" sz="2400" b="1" dirty="0" smtClean="0">
                <a:solidFill>
                  <a:schemeClr val="accent2"/>
                </a:solidFill>
              </a:rPr>
              <a:t>Schedule 2</a:t>
            </a:r>
            <a:r>
              <a:rPr lang="en-GB" sz="2000" dirty="0" smtClean="0"/>
              <a:t>  					             (CAS Registry number) </a:t>
            </a:r>
          </a:p>
          <a:p>
            <a:pPr eaLnBrk="1" hangingPunct="1">
              <a:lnSpc>
                <a:spcPct val="80000"/>
              </a:lnSpc>
              <a:buFont typeface="Wingdings" pitchFamily="2" charset="2"/>
              <a:buNone/>
              <a:defRPr/>
            </a:pPr>
            <a:r>
              <a:rPr lang="en-GB" sz="2800" dirty="0" smtClean="0"/>
              <a:t>  </a:t>
            </a:r>
          </a:p>
          <a:p>
            <a:pPr eaLnBrk="1" hangingPunct="1">
              <a:lnSpc>
                <a:spcPct val="80000"/>
              </a:lnSpc>
              <a:buFont typeface="Wingdings" pitchFamily="2" charset="2"/>
              <a:buNone/>
              <a:defRPr/>
            </a:pPr>
            <a:r>
              <a:rPr lang="en-GB" sz="2400" dirty="0" smtClean="0"/>
              <a:t>A. Toxic chemicals: 			          </a:t>
            </a:r>
            <a:r>
              <a:rPr lang="en-GB" sz="2000" b="1" dirty="0" smtClean="0">
                <a:solidFill>
                  <a:srgbClr val="FF9900"/>
                </a:solidFill>
                <a:effectLst>
                  <a:outerShdw blurRad="38100" dist="38100" dir="2700000" algn="tl">
                    <a:srgbClr val="C0C0C0"/>
                  </a:outerShdw>
                </a:effectLst>
              </a:rPr>
              <a:t>HS Sub-headings</a:t>
            </a:r>
            <a:r>
              <a:rPr lang="en-GB" sz="2800" dirty="0" smtClean="0"/>
              <a:t> </a:t>
            </a:r>
            <a:endParaRPr lang="en-GB" sz="2400" dirty="0" smtClean="0"/>
          </a:p>
          <a:p>
            <a:pPr eaLnBrk="1" hangingPunct="1">
              <a:lnSpc>
                <a:spcPct val="80000"/>
              </a:lnSpc>
              <a:buFont typeface="Wingdings" pitchFamily="2" charset="2"/>
              <a:buNone/>
              <a:defRPr/>
            </a:pPr>
            <a:r>
              <a:rPr lang="en-GB" sz="2400" dirty="0" smtClean="0"/>
              <a:t>      </a:t>
            </a:r>
          </a:p>
          <a:p>
            <a:pPr eaLnBrk="1" hangingPunct="1">
              <a:lnSpc>
                <a:spcPct val="80000"/>
              </a:lnSpc>
              <a:buFont typeface="Wingdings" pitchFamily="2" charset="2"/>
              <a:buNone/>
              <a:defRPr/>
            </a:pPr>
            <a:r>
              <a:rPr lang="en-GB" sz="1800" dirty="0" smtClean="0"/>
              <a:t>(1) </a:t>
            </a:r>
            <a:r>
              <a:rPr lang="en-GB" sz="1800" dirty="0" err="1" smtClean="0"/>
              <a:t>Amiton</a:t>
            </a:r>
            <a:r>
              <a:rPr lang="en-GB" sz="1800" dirty="0" smtClean="0"/>
              <a:t>: O,O-Diethyl S-[2-(</a:t>
            </a:r>
            <a:r>
              <a:rPr lang="en-GB" sz="1800" dirty="0" err="1" smtClean="0"/>
              <a:t>diethylamino</a:t>
            </a:r>
            <a:r>
              <a:rPr lang="en-GB" sz="1800" dirty="0" smtClean="0"/>
              <a:t>)ethyl]   </a:t>
            </a:r>
          </a:p>
          <a:p>
            <a:pPr eaLnBrk="1" hangingPunct="1">
              <a:lnSpc>
                <a:spcPct val="80000"/>
              </a:lnSpc>
              <a:buFont typeface="Wingdings" pitchFamily="2" charset="2"/>
              <a:buNone/>
              <a:defRPr/>
            </a:pPr>
            <a:r>
              <a:rPr lang="en-GB" sz="1800" dirty="0" smtClean="0"/>
              <a:t>  </a:t>
            </a:r>
            <a:r>
              <a:rPr lang="en-GB" sz="1800" dirty="0" err="1" smtClean="0"/>
              <a:t>phosphorothiolate</a:t>
            </a:r>
            <a:r>
              <a:rPr lang="en-GB" sz="1800" dirty="0" smtClean="0"/>
              <a:t> 					   	        (78-53-5) </a:t>
            </a:r>
          </a:p>
          <a:p>
            <a:pPr eaLnBrk="1" hangingPunct="1">
              <a:lnSpc>
                <a:spcPct val="80000"/>
              </a:lnSpc>
              <a:buFont typeface="Wingdings" pitchFamily="2" charset="2"/>
              <a:buNone/>
              <a:defRPr/>
            </a:pPr>
            <a:r>
              <a:rPr lang="en-GB" sz="1800" dirty="0" smtClean="0"/>
              <a:t>  and corresponding </a:t>
            </a:r>
            <a:r>
              <a:rPr lang="en-GB" sz="1800" dirty="0" err="1" smtClean="0"/>
              <a:t>alkylated</a:t>
            </a:r>
            <a:r>
              <a:rPr lang="en-GB" sz="1800" dirty="0" smtClean="0"/>
              <a:t> or </a:t>
            </a:r>
            <a:r>
              <a:rPr lang="en-GB" sz="1800" dirty="0" err="1" smtClean="0"/>
              <a:t>protonated</a:t>
            </a:r>
            <a:r>
              <a:rPr lang="en-GB" sz="1800" dirty="0" smtClean="0"/>
              <a:t> salts                         </a:t>
            </a:r>
            <a:r>
              <a:rPr lang="en-GB" sz="1800" b="1" dirty="0" smtClean="0">
                <a:solidFill>
                  <a:srgbClr val="FF9900"/>
                </a:solidFill>
                <a:effectLst>
                  <a:outerShdw blurRad="38100" dist="38100" dir="2700000" algn="tl">
                    <a:srgbClr val="C0C0C0"/>
                  </a:outerShdw>
                </a:effectLst>
              </a:rPr>
              <a:t>2930.90</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(2) PFIB: 1,1,3,3,3-Pentafluoro-2-(</a:t>
            </a:r>
            <a:r>
              <a:rPr lang="en-GB" sz="1800" dirty="0" err="1" smtClean="0"/>
              <a:t>trifluoromethyl</a:t>
            </a:r>
            <a:r>
              <a:rPr lang="en-GB" sz="1800" dirty="0" smtClean="0"/>
              <a:t>)-1-propene      </a:t>
            </a:r>
            <a:r>
              <a:rPr lang="en-GB" sz="1800" b="1" dirty="0" smtClean="0">
                <a:solidFill>
                  <a:srgbClr val="FF9900"/>
                </a:solidFill>
                <a:effectLst>
                  <a:outerShdw blurRad="38100" dist="38100" dir="2700000" algn="tl">
                    <a:srgbClr val="C0C0C0"/>
                  </a:outerShdw>
                </a:effectLst>
              </a:rPr>
              <a:t>2903.39</a:t>
            </a:r>
            <a:r>
              <a:rPr lang="en-GB" sz="1800" b="1" dirty="0" smtClean="0">
                <a:solidFill>
                  <a:srgbClr val="FFCC00"/>
                </a:solidFill>
                <a:effectLst>
                  <a:outerShdw blurRad="38100" dist="38100" dir="2700000" algn="tl">
                    <a:srgbClr val="C0C0C0"/>
                  </a:outerShdw>
                </a:effectLst>
              </a:rPr>
              <a:t> 	       </a:t>
            </a:r>
            <a:r>
              <a:rPr lang="en-GB" sz="1800" dirty="0" smtClean="0"/>
              <a:t>(382-21-8) </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(3) BZ: 3-Quinuclidinyl </a:t>
            </a:r>
            <a:r>
              <a:rPr lang="en-GB" sz="1800" dirty="0" err="1" smtClean="0"/>
              <a:t>benzilate</a:t>
            </a:r>
            <a:r>
              <a:rPr lang="en-GB" sz="1800" dirty="0" smtClean="0"/>
              <a:t> (*) 	                                             </a:t>
            </a:r>
            <a:r>
              <a:rPr lang="en-GB" sz="1800" b="1" dirty="0" smtClean="0">
                <a:solidFill>
                  <a:srgbClr val="FF9900"/>
                </a:solidFill>
                <a:effectLst>
                  <a:outerShdw blurRad="38100" dist="38100" dir="2700000" algn="tl">
                    <a:srgbClr val="C0C0C0"/>
                  </a:outerShdw>
                </a:effectLst>
              </a:rPr>
              <a:t>2933.39</a:t>
            </a:r>
            <a:r>
              <a:rPr lang="en-GB" sz="1800" b="1" dirty="0" smtClean="0">
                <a:solidFill>
                  <a:srgbClr val="FF9900"/>
                </a:solidFill>
              </a:rPr>
              <a:t> </a:t>
            </a:r>
            <a:r>
              <a:rPr lang="en-GB" sz="1800" b="1" dirty="0" smtClean="0">
                <a:solidFill>
                  <a:srgbClr val="BCBC5D"/>
                </a:solidFill>
              </a:rPr>
              <a:t>     </a:t>
            </a:r>
            <a:r>
              <a:rPr lang="en-GB" sz="1800" dirty="0" smtClean="0"/>
              <a:t>  (6581-06-2</a:t>
            </a:r>
            <a:r>
              <a:rPr lang="en-GB" sz="2000" dirty="0" smtClean="0"/>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p:spPr>
        <p:txBody>
          <a:bodyPr/>
          <a:lstStyle/>
          <a:p>
            <a:fld id="{C5099A3F-39F7-4DB2-B710-27006A670D3A}" type="slidenum">
              <a:rPr lang="en-GB" smtClean="0"/>
              <a:pPr/>
              <a:t>11</a:t>
            </a:fld>
            <a:endParaRPr lang="en-GB" smtClean="0"/>
          </a:p>
        </p:txBody>
      </p:sp>
      <p:sp>
        <p:nvSpPr>
          <p:cNvPr id="765954" name="Rectangle 2"/>
          <p:cNvSpPr>
            <a:spLocks noGrp="1" noChangeArrowheads="1"/>
          </p:cNvSpPr>
          <p:nvPr>
            <p:ph type="body" idx="4294967295"/>
          </p:nvPr>
        </p:nvSpPr>
        <p:spPr>
          <a:xfrm>
            <a:off x="250825" y="620713"/>
            <a:ext cx="8713788" cy="5903912"/>
          </a:xfrm>
        </p:spPr>
        <p:txBody>
          <a:bodyPr/>
          <a:lstStyle/>
          <a:p>
            <a:pPr eaLnBrk="1" hangingPunct="1">
              <a:lnSpc>
                <a:spcPct val="80000"/>
              </a:lnSpc>
              <a:buFont typeface="Wingdings" pitchFamily="2" charset="2"/>
              <a:buNone/>
              <a:defRPr/>
            </a:pPr>
            <a:r>
              <a:rPr lang="en-GB" sz="1800" dirty="0" smtClean="0"/>
              <a:t>B. Precursors: 			              </a:t>
            </a:r>
            <a:r>
              <a:rPr lang="en-GB" sz="1800" b="1" dirty="0" smtClean="0">
                <a:solidFill>
                  <a:srgbClr val="FF9900"/>
                </a:solidFill>
                <a:effectLst>
                  <a:outerShdw blurRad="38100" dist="38100" dir="2700000" algn="tl">
                    <a:srgbClr val="C0C0C0"/>
                  </a:outerShdw>
                </a:effectLst>
              </a:rPr>
              <a:t>HS Sub-heading</a:t>
            </a:r>
            <a:r>
              <a:rPr lang="en-GB" sz="1800" dirty="0" smtClean="0"/>
              <a:t>   (CAS Registry number)</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(4) Chemicals, except for those listed in Schedule 1,    </a:t>
            </a:r>
          </a:p>
          <a:p>
            <a:pPr eaLnBrk="1" hangingPunct="1">
              <a:lnSpc>
                <a:spcPct val="80000"/>
              </a:lnSpc>
              <a:buFont typeface="Wingdings" pitchFamily="2" charset="2"/>
              <a:buNone/>
              <a:defRPr/>
            </a:pPr>
            <a:r>
              <a:rPr lang="en-GB" sz="1800" dirty="0" smtClean="0"/>
              <a:t>  containing a phosphorus atom to which is bonded                     </a:t>
            </a:r>
            <a:r>
              <a:rPr lang="en-GB" sz="1800" b="1" dirty="0" smtClean="0">
                <a:solidFill>
                  <a:srgbClr val="FF3300"/>
                </a:solidFill>
                <a:effectLst>
                  <a:outerShdw blurRad="38100" dist="38100" dir="2700000" algn="tl">
                    <a:srgbClr val="C0C0C0"/>
                  </a:outerShdw>
                </a:effectLst>
              </a:rPr>
              <a:t>2931.90</a:t>
            </a:r>
          </a:p>
          <a:p>
            <a:pPr eaLnBrk="1" hangingPunct="1">
              <a:lnSpc>
                <a:spcPct val="80000"/>
              </a:lnSpc>
              <a:buFont typeface="Wingdings" pitchFamily="2" charset="2"/>
              <a:buNone/>
              <a:defRPr/>
            </a:pPr>
            <a:r>
              <a:rPr lang="en-GB" sz="1800" dirty="0" smtClean="0"/>
              <a:t>  one methyl, ethyl or </a:t>
            </a:r>
            <a:r>
              <a:rPr lang="en-GB" sz="1800" dirty="0" err="1" smtClean="0"/>
              <a:t>propyl</a:t>
            </a:r>
            <a:r>
              <a:rPr lang="en-GB" sz="1800" dirty="0" smtClean="0"/>
              <a:t> (normal or </a:t>
            </a:r>
            <a:r>
              <a:rPr lang="en-GB" sz="1800" dirty="0" err="1" smtClean="0"/>
              <a:t>iso</a:t>
            </a:r>
            <a:r>
              <a:rPr lang="en-GB" sz="1800" dirty="0" smtClean="0"/>
              <a:t>) group </a:t>
            </a:r>
          </a:p>
          <a:p>
            <a:pPr eaLnBrk="1" hangingPunct="1">
              <a:lnSpc>
                <a:spcPct val="80000"/>
              </a:lnSpc>
              <a:buFont typeface="Wingdings" pitchFamily="2" charset="2"/>
              <a:buNone/>
              <a:defRPr/>
            </a:pPr>
            <a:r>
              <a:rPr lang="en-GB" sz="1800" dirty="0" smtClean="0"/>
              <a:t>  but not further carbon atoms,                                                        </a:t>
            </a:r>
            <a:r>
              <a:rPr lang="en-GB" sz="1800" b="1" dirty="0" smtClean="0">
                <a:solidFill>
                  <a:srgbClr val="FF9900"/>
                </a:solidFill>
                <a:effectLst>
                  <a:outerShdw blurRad="38100" dist="38100" dir="2700000" algn="tl">
                    <a:srgbClr val="C0C0C0"/>
                  </a:outerShdw>
                </a:effectLst>
              </a:rPr>
              <a:t>2930.90</a:t>
            </a:r>
          </a:p>
          <a:p>
            <a:pPr eaLnBrk="1" hangingPunct="1">
              <a:lnSpc>
                <a:spcPct val="80000"/>
              </a:lnSpc>
              <a:buFont typeface="Wingdings" pitchFamily="2" charset="2"/>
              <a:buNone/>
              <a:defRPr/>
            </a:pPr>
            <a:r>
              <a:rPr lang="en-GB" sz="1800" dirty="0" smtClean="0"/>
              <a:t>  </a:t>
            </a:r>
            <a:r>
              <a:rPr lang="en-GB" sz="1800" dirty="0" err="1" smtClean="0"/>
              <a:t>e.g</a:t>
            </a:r>
            <a:r>
              <a:rPr lang="en-GB" sz="1800" dirty="0" smtClean="0"/>
              <a:t> </a:t>
            </a:r>
            <a:r>
              <a:rPr lang="en-GB" sz="1800" dirty="0" err="1" smtClean="0"/>
              <a:t>Methylphosphonyl</a:t>
            </a:r>
            <a:r>
              <a:rPr lang="en-GB" sz="1800" dirty="0" smtClean="0"/>
              <a:t> dichloride 					(676-97-1) </a:t>
            </a:r>
          </a:p>
          <a:p>
            <a:pPr eaLnBrk="1" hangingPunct="1">
              <a:lnSpc>
                <a:spcPct val="80000"/>
              </a:lnSpc>
              <a:buFont typeface="Wingdings" pitchFamily="2" charset="2"/>
              <a:buNone/>
              <a:defRPr/>
            </a:pPr>
            <a:r>
              <a:rPr lang="en-GB" sz="1800" dirty="0" smtClean="0"/>
              <a:t>        </a:t>
            </a:r>
            <a:r>
              <a:rPr lang="en-GB" sz="1800" dirty="0" err="1" smtClean="0"/>
              <a:t>Dimethyl</a:t>
            </a:r>
            <a:r>
              <a:rPr lang="en-GB" sz="1800" dirty="0" smtClean="0"/>
              <a:t> </a:t>
            </a:r>
            <a:r>
              <a:rPr lang="en-GB" sz="1800" dirty="0" err="1" smtClean="0"/>
              <a:t>methylphosphonate</a:t>
            </a:r>
            <a:r>
              <a:rPr lang="en-GB" sz="1800" dirty="0" smtClean="0"/>
              <a:t> 					(756-79-6) </a:t>
            </a:r>
          </a:p>
          <a:p>
            <a:pPr eaLnBrk="1" hangingPunct="1">
              <a:lnSpc>
                <a:spcPct val="80000"/>
              </a:lnSpc>
              <a:buFont typeface="Wingdings" pitchFamily="2" charset="2"/>
              <a:buNone/>
              <a:defRPr/>
            </a:pPr>
            <a:r>
              <a:rPr lang="en-GB" sz="1800" dirty="0" smtClean="0"/>
              <a:t>  Exemption: </a:t>
            </a:r>
            <a:r>
              <a:rPr lang="en-GB" sz="1800" dirty="0" err="1" smtClean="0"/>
              <a:t>Fonofos</a:t>
            </a:r>
            <a:r>
              <a:rPr lang="en-GB" sz="1800" dirty="0" smtClean="0"/>
              <a:t>: O-Ethyl S-phenyl    </a:t>
            </a:r>
          </a:p>
          <a:p>
            <a:pPr eaLnBrk="1" hangingPunct="1">
              <a:lnSpc>
                <a:spcPct val="80000"/>
              </a:lnSpc>
              <a:buFont typeface="Wingdings" pitchFamily="2" charset="2"/>
              <a:buNone/>
              <a:defRPr/>
            </a:pPr>
            <a:r>
              <a:rPr lang="en-GB" sz="1800" dirty="0" smtClean="0"/>
              <a:t>                                     </a:t>
            </a:r>
            <a:r>
              <a:rPr lang="en-GB" sz="1800" dirty="0" err="1" smtClean="0"/>
              <a:t>ethylphosphonothiolothionate</a:t>
            </a:r>
            <a:r>
              <a:rPr lang="en-GB" sz="1800" dirty="0" smtClean="0"/>
              <a:t> 			(944-22-9) </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(5) N,N-</a:t>
            </a:r>
            <a:r>
              <a:rPr lang="en-GB" sz="1800" dirty="0" err="1" smtClean="0"/>
              <a:t>Dialkyl</a:t>
            </a:r>
            <a:r>
              <a:rPr lang="en-GB" sz="1800" dirty="0" smtClean="0"/>
              <a:t> (Me, Et, n-Pr or </a:t>
            </a:r>
            <a:r>
              <a:rPr lang="en-GB" sz="1800" dirty="0" err="1" smtClean="0"/>
              <a:t>i</a:t>
            </a:r>
            <a:r>
              <a:rPr lang="en-GB" sz="1800" dirty="0" smtClean="0"/>
              <a:t>-Pr) </a:t>
            </a:r>
            <a:r>
              <a:rPr lang="en-GB" sz="1800" dirty="0" err="1" smtClean="0"/>
              <a:t>phosphoramidic</a:t>
            </a:r>
            <a:r>
              <a:rPr lang="en-GB" sz="1800" dirty="0" smtClean="0"/>
              <a:t> </a:t>
            </a:r>
            <a:r>
              <a:rPr lang="en-GB" sz="1800" dirty="0" err="1" smtClean="0"/>
              <a:t>dihalides</a:t>
            </a:r>
            <a:r>
              <a:rPr lang="en-GB" sz="1800" dirty="0" smtClean="0"/>
              <a:t>     </a:t>
            </a:r>
            <a:r>
              <a:rPr lang="en-GB" sz="1800" b="1" dirty="0" smtClean="0">
                <a:solidFill>
                  <a:srgbClr val="FF9900"/>
                </a:solidFill>
                <a:effectLst>
                  <a:outerShdw blurRad="38100" dist="38100" dir="2700000" algn="tl">
                    <a:srgbClr val="C0C0C0"/>
                  </a:outerShdw>
                </a:effectLst>
              </a:rPr>
              <a:t>2929.90</a:t>
            </a:r>
            <a:r>
              <a:rPr lang="en-GB" sz="1800" dirty="0" smtClean="0"/>
              <a:t> </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(6) </a:t>
            </a:r>
            <a:r>
              <a:rPr lang="en-GB" sz="1800" dirty="0" err="1" smtClean="0"/>
              <a:t>Dialkyl</a:t>
            </a:r>
            <a:r>
              <a:rPr lang="en-GB" sz="1800" dirty="0" smtClean="0"/>
              <a:t> (Me, Et, n-Pr or </a:t>
            </a:r>
            <a:r>
              <a:rPr lang="en-GB" sz="1800" dirty="0" err="1" smtClean="0"/>
              <a:t>i</a:t>
            </a:r>
            <a:r>
              <a:rPr lang="en-GB" sz="1800" dirty="0" smtClean="0"/>
              <a:t>-Pr) N,N-</a:t>
            </a:r>
            <a:r>
              <a:rPr lang="en-GB" sz="1800" dirty="0" err="1" smtClean="0"/>
              <a:t>dialkyl</a:t>
            </a:r>
            <a:r>
              <a:rPr lang="en-GB" sz="1800" dirty="0" smtClean="0"/>
              <a:t>    </a:t>
            </a:r>
          </a:p>
          <a:p>
            <a:pPr eaLnBrk="1" hangingPunct="1">
              <a:lnSpc>
                <a:spcPct val="80000"/>
              </a:lnSpc>
              <a:buFont typeface="Wingdings" pitchFamily="2" charset="2"/>
              <a:buNone/>
              <a:defRPr/>
            </a:pPr>
            <a:r>
              <a:rPr lang="en-GB" sz="1800" dirty="0" smtClean="0"/>
              <a:t>      (Me, Et, n-Pr or </a:t>
            </a:r>
            <a:r>
              <a:rPr lang="en-GB" sz="1800" dirty="0" err="1" smtClean="0"/>
              <a:t>i</a:t>
            </a:r>
            <a:r>
              <a:rPr lang="en-GB" sz="1800" dirty="0" smtClean="0"/>
              <a:t>-Pr)-</a:t>
            </a:r>
            <a:r>
              <a:rPr lang="en-GB" sz="1800" dirty="0" err="1" smtClean="0"/>
              <a:t>phosphoramidates</a:t>
            </a:r>
            <a:r>
              <a:rPr lang="en-GB" sz="1800" dirty="0" smtClean="0"/>
              <a:t>                                     </a:t>
            </a:r>
            <a:r>
              <a:rPr lang="en-GB" sz="1800" b="1" dirty="0" smtClean="0">
                <a:solidFill>
                  <a:srgbClr val="FF9900"/>
                </a:solidFill>
                <a:effectLst>
                  <a:outerShdw blurRad="38100" dist="38100" dir="2700000" algn="tl">
                    <a:srgbClr val="C0C0C0"/>
                  </a:outerShdw>
                </a:effectLst>
              </a:rPr>
              <a:t>2929.90</a:t>
            </a:r>
            <a:endParaRPr lang="en-GB" sz="1800" dirty="0" smtClean="0">
              <a:solidFill>
                <a:srgbClr val="FF9900"/>
              </a:solidFill>
              <a:effectLst>
                <a:outerShdw blurRad="38100" dist="38100" dir="2700000" algn="tl">
                  <a:srgbClr val="C0C0C0"/>
                </a:outerShdw>
              </a:effectLst>
            </a:endParaRP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(7) Arsenic </a:t>
            </a:r>
            <a:r>
              <a:rPr lang="en-GB" sz="1800" dirty="0" err="1" smtClean="0"/>
              <a:t>trichloride</a:t>
            </a:r>
            <a:r>
              <a:rPr lang="en-GB" sz="1800" dirty="0" smtClean="0"/>
              <a:t> 	                                                             </a:t>
            </a:r>
            <a:r>
              <a:rPr lang="en-GB" sz="1800" b="1" dirty="0" smtClean="0">
                <a:solidFill>
                  <a:srgbClr val="FF9900"/>
                </a:solidFill>
                <a:effectLst>
                  <a:outerShdw blurRad="38100" dist="38100" dir="2700000" algn="tl">
                    <a:srgbClr val="C0C0C0"/>
                  </a:outerShdw>
                </a:effectLst>
              </a:rPr>
              <a:t>2812.10</a:t>
            </a:r>
            <a:r>
              <a:rPr lang="en-GB" sz="1800" dirty="0" smtClean="0"/>
              <a:t>	(7784-34-1) </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(8) 2,2-Diphenyl-2-hydroxyacetic acid 		              </a:t>
            </a:r>
            <a:r>
              <a:rPr lang="en-GB" sz="1800" b="1" dirty="0" smtClean="0">
                <a:solidFill>
                  <a:srgbClr val="FF9900"/>
                </a:solidFill>
                <a:effectLst>
                  <a:outerShdw blurRad="38100" dist="38100" dir="2700000" algn="tl">
                    <a:srgbClr val="C0C0C0"/>
                  </a:outerShdw>
                </a:effectLst>
              </a:rPr>
              <a:t>2918.19</a:t>
            </a:r>
            <a:r>
              <a:rPr lang="en-GB" sz="1800" dirty="0" smtClean="0"/>
              <a:t>	   (76-93-7)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a:noFill/>
        </p:spPr>
        <p:txBody>
          <a:bodyPr/>
          <a:lstStyle/>
          <a:p>
            <a:fld id="{2F096E2C-6671-41FC-98FC-02D6CFE39E3A}" type="slidenum">
              <a:rPr lang="en-GB" smtClean="0"/>
              <a:pPr/>
              <a:t>12</a:t>
            </a:fld>
            <a:endParaRPr lang="en-GB" smtClean="0"/>
          </a:p>
        </p:txBody>
      </p:sp>
      <p:sp>
        <p:nvSpPr>
          <p:cNvPr id="768002" name="Rectangle 2"/>
          <p:cNvSpPr>
            <a:spLocks noGrp="1" noChangeArrowheads="1"/>
          </p:cNvSpPr>
          <p:nvPr>
            <p:ph type="body" idx="4294967295"/>
          </p:nvPr>
        </p:nvSpPr>
        <p:spPr>
          <a:xfrm>
            <a:off x="250825" y="692150"/>
            <a:ext cx="8713788" cy="5403850"/>
          </a:xfrm>
        </p:spPr>
        <p:txBody>
          <a:bodyPr/>
          <a:lstStyle/>
          <a:p>
            <a:pPr eaLnBrk="1" hangingPunct="1">
              <a:lnSpc>
                <a:spcPct val="80000"/>
              </a:lnSpc>
              <a:buFont typeface="Wingdings" pitchFamily="2" charset="2"/>
              <a:buNone/>
              <a:defRPr/>
            </a:pPr>
            <a:r>
              <a:rPr lang="en-GB" sz="1800" b="1" smtClean="0">
                <a:solidFill>
                  <a:srgbClr val="BCBC5D"/>
                </a:solidFill>
                <a:effectLst>
                  <a:outerShdw blurRad="38100" dist="38100" dir="2700000" algn="tl">
                    <a:srgbClr val="C0C0C0"/>
                  </a:outerShdw>
                </a:effectLst>
              </a:rPr>
              <a:t>						</a:t>
            </a:r>
            <a:r>
              <a:rPr lang="en-GB" sz="1800" b="1" smtClean="0">
                <a:solidFill>
                  <a:srgbClr val="FF9900"/>
                </a:solidFill>
                <a:effectLst>
                  <a:outerShdw blurRad="38100" dist="38100" dir="2700000" algn="tl">
                    <a:srgbClr val="C0C0C0"/>
                  </a:outerShdw>
                </a:effectLst>
              </a:rPr>
              <a:t>HS Sub-heading</a:t>
            </a:r>
            <a:r>
              <a:rPr lang="en-GB" sz="1800" smtClean="0"/>
              <a:t>   (CAS Registry number)</a:t>
            </a:r>
          </a:p>
          <a:p>
            <a:pPr eaLnBrk="1" hangingPunct="1">
              <a:lnSpc>
                <a:spcPct val="80000"/>
              </a:lnSpc>
              <a:buFont typeface="Wingdings" pitchFamily="2" charset="2"/>
              <a:buNone/>
              <a:defRPr/>
            </a:pPr>
            <a:r>
              <a:rPr lang="en-GB" sz="1800" smtClean="0"/>
              <a:t>(9) Quinuclidin-3-ol 	                                                        </a:t>
            </a:r>
            <a:r>
              <a:rPr lang="en-GB" sz="1800" smtClean="0">
                <a:solidFill>
                  <a:srgbClr val="FF9900"/>
                </a:solidFill>
              </a:rPr>
              <a:t> </a:t>
            </a:r>
            <a:r>
              <a:rPr lang="en-GB" sz="1800" b="1" smtClean="0">
                <a:solidFill>
                  <a:srgbClr val="FF9900"/>
                </a:solidFill>
                <a:effectLst>
                  <a:outerShdw blurRad="38100" dist="38100" dir="2700000" algn="tl">
                    <a:srgbClr val="C0C0C0"/>
                  </a:outerShdw>
                </a:effectLst>
              </a:rPr>
              <a:t>2933.39</a:t>
            </a:r>
            <a:r>
              <a:rPr lang="en-GB" sz="1800" smtClean="0"/>
              <a:t>	(1619-34-7) </a:t>
            </a:r>
          </a:p>
          <a:p>
            <a:pPr eaLnBrk="1" hangingPunct="1">
              <a:lnSpc>
                <a:spcPct val="80000"/>
              </a:lnSpc>
              <a:buFont typeface="Wingdings" pitchFamily="2" charset="2"/>
              <a:buNone/>
              <a:defRPr/>
            </a:pPr>
            <a:r>
              <a:rPr lang="en-GB" sz="1800" smtClean="0"/>
              <a:t>      </a:t>
            </a:r>
          </a:p>
          <a:p>
            <a:pPr eaLnBrk="1" hangingPunct="1">
              <a:lnSpc>
                <a:spcPct val="80000"/>
              </a:lnSpc>
              <a:buFont typeface="Wingdings" pitchFamily="2" charset="2"/>
              <a:buNone/>
              <a:defRPr/>
            </a:pPr>
            <a:r>
              <a:rPr lang="en-GB" sz="1800" smtClean="0"/>
              <a:t>(10) N,N-Dialkyl (Me, Et, n-Pr or i-Pr) aminoethyl-2-chlorides    </a:t>
            </a:r>
            <a:r>
              <a:rPr lang="en-GB" sz="1800" b="1" smtClean="0">
                <a:solidFill>
                  <a:srgbClr val="FF9900"/>
                </a:solidFill>
                <a:effectLst>
                  <a:outerShdw blurRad="38100" dist="38100" dir="2700000" algn="tl">
                    <a:srgbClr val="C0C0C0"/>
                  </a:outerShdw>
                </a:effectLst>
              </a:rPr>
              <a:t>2921.19</a:t>
            </a:r>
            <a:r>
              <a:rPr lang="en-GB" sz="1800" smtClean="0"/>
              <a:t> </a:t>
            </a:r>
          </a:p>
          <a:p>
            <a:pPr eaLnBrk="1" hangingPunct="1">
              <a:lnSpc>
                <a:spcPct val="80000"/>
              </a:lnSpc>
              <a:buFont typeface="Wingdings" pitchFamily="2" charset="2"/>
              <a:buNone/>
              <a:defRPr/>
            </a:pPr>
            <a:r>
              <a:rPr lang="en-GB" sz="1800" smtClean="0"/>
              <a:t>        and corresponding protonated salts   </a:t>
            </a:r>
          </a:p>
          <a:p>
            <a:pPr eaLnBrk="1" hangingPunct="1">
              <a:lnSpc>
                <a:spcPct val="80000"/>
              </a:lnSpc>
              <a:buFont typeface="Wingdings" pitchFamily="2" charset="2"/>
              <a:buNone/>
              <a:defRPr/>
            </a:pPr>
            <a:r>
              <a:rPr lang="en-GB" sz="1800" smtClean="0"/>
              <a:t>      </a:t>
            </a:r>
          </a:p>
          <a:p>
            <a:pPr eaLnBrk="1" hangingPunct="1">
              <a:lnSpc>
                <a:spcPct val="80000"/>
              </a:lnSpc>
              <a:buFont typeface="Wingdings" pitchFamily="2" charset="2"/>
              <a:buNone/>
              <a:defRPr/>
            </a:pPr>
            <a:r>
              <a:rPr lang="en-GB" sz="1800" smtClean="0"/>
              <a:t>(11) N,N-Dialkyl (Me, Et, n-Pr or i-Pr) aminoethane-2-ols            </a:t>
            </a:r>
            <a:r>
              <a:rPr lang="en-GB" sz="1800" b="1" smtClean="0">
                <a:solidFill>
                  <a:srgbClr val="FF9900"/>
                </a:solidFill>
                <a:effectLst>
                  <a:outerShdw blurRad="38100" dist="38100" dir="2700000" algn="tl">
                    <a:srgbClr val="C0C0C0"/>
                  </a:outerShdw>
                </a:effectLst>
              </a:rPr>
              <a:t>2922.19</a:t>
            </a:r>
            <a:endParaRPr lang="en-GB" sz="1800" smtClean="0">
              <a:solidFill>
                <a:srgbClr val="FF9900"/>
              </a:solidFill>
            </a:endParaRPr>
          </a:p>
          <a:p>
            <a:pPr eaLnBrk="1" hangingPunct="1">
              <a:lnSpc>
                <a:spcPct val="80000"/>
              </a:lnSpc>
              <a:buFont typeface="Wingdings" pitchFamily="2" charset="2"/>
              <a:buNone/>
              <a:defRPr/>
            </a:pPr>
            <a:r>
              <a:rPr lang="en-GB" sz="1800" smtClean="0"/>
              <a:t>       and corresponding protonated salts   </a:t>
            </a:r>
          </a:p>
          <a:p>
            <a:pPr eaLnBrk="1" hangingPunct="1">
              <a:lnSpc>
                <a:spcPct val="80000"/>
              </a:lnSpc>
              <a:buFont typeface="Wingdings" pitchFamily="2" charset="2"/>
              <a:buNone/>
              <a:defRPr/>
            </a:pPr>
            <a:r>
              <a:rPr lang="en-GB" sz="1800" smtClean="0"/>
              <a:t>       Exemptions: N,N-Dimethylaminoethanol 				(108-01-0) </a:t>
            </a:r>
          </a:p>
          <a:p>
            <a:pPr eaLnBrk="1" hangingPunct="1">
              <a:lnSpc>
                <a:spcPct val="80000"/>
              </a:lnSpc>
              <a:buFont typeface="Wingdings" pitchFamily="2" charset="2"/>
              <a:buNone/>
              <a:defRPr/>
            </a:pPr>
            <a:r>
              <a:rPr lang="en-GB" sz="1800" smtClean="0"/>
              <a:t>                            and corresponding protonated salts   </a:t>
            </a:r>
          </a:p>
          <a:p>
            <a:pPr eaLnBrk="1" hangingPunct="1">
              <a:lnSpc>
                <a:spcPct val="80000"/>
              </a:lnSpc>
              <a:buFont typeface="Wingdings" pitchFamily="2" charset="2"/>
              <a:buNone/>
              <a:defRPr/>
            </a:pPr>
            <a:r>
              <a:rPr lang="en-GB" sz="1800" smtClean="0"/>
              <a:t>                            N,N-Diethylaminoethanol 				(100-37-8) </a:t>
            </a:r>
          </a:p>
          <a:p>
            <a:pPr eaLnBrk="1" hangingPunct="1">
              <a:lnSpc>
                <a:spcPct val="80000"/>
              </a:lnSpc>
              <a:buFont typeface="Wingdings" pitchFamily="2" charset="2"/>
              <a:buNone/>
              <a:defRPr/>
            </a:pPr>
            <a:r>
              <a:rPr lang="en-GB" sz="1800" smtClean="0"/>
              <a:t>                            and corresponding protonated salts   </a:t>
            </a:r>
          </a:p>
          <a:p>
            <a:pPr eaLnBrk="1" hangingPunct="1">
              <a:lnSpc>
                <a:spcPct val="80000"/>
              </a:lnSpc>
              <a:buFont typeface="Wingdings" pitchFamily="2" charset="2"/>
              <a:buNone/>
              <a:defRPr/>
            </a:pPr>
            <a:r>
              <a:rPr lang="en-GB" sz="1800" smtClean="0"/>
              <a:t>      </a:t>
            </a:r>
          </a:p>
          <a:p>
            <a:pPr eaLnBrk="1" hangingPunct="1">
              <a:lnSpc>
                <a:spcPct val="80000"/>
              </a:lnSpc>
              <a:buFont typeface="Wingdings" pitchFamily="2" charset="2"/>
              <a:buNone/>
              <a:defRPr/>
            </a:pPr>
            <a:r>
              <a:rPr lang="en-GB" sz="1800" smtClean="0"/>
              <a:t>(12) N,N-Dialkyl (Me, Et, n-Pr or i-Pr) aminoethane-2-thiols        </a:t>
            </a:r>
            <a:r>
              <a:rPr lang="en-GB" sz="1800" b="1" smtClean="0">
                <a:solidFill>
                  <a:srgbClr val="FF9900"/>
                </a:solidFill>
                <a:effectLst>
                  <a:outerShdw blurRad="38100" dist="38100" dir="2700000" algn="tl">
                    <a:srgbClr val="C0C0C0"/>
                  </a:outerShdw>
                </a:effectLst>
              </a:rPr>
              <a:t>2930.90</a:t>
            </a:r>
          </a:p>
          <a:p>
            <a:pPr eaLnBrk="1" hangingPunct="1">
              <a:lnSpc>
                <a:spcPct val="80000"/>
              </a:lnSpc>
              <a:buFont typeface="Wingdings" pitchFamily="2" charset="2"/>
              <a:buNone/>
              <a:defRPr/>
            </a:pPr>
            <a:r>
              <a:rPr lang="en-GB" sz="1800" smtClean="0"/>
              <a:t>        and corresponding protonated salts   </a:t>
            </a:r>
          </a:p>
          <a:p>
            <a:pPr eaLnBrk="1" hangingPunct="1">
              <a:lnSpc>
                <a:spcPct val="80000"/>
              </a:lnSpc>
              <a:buFont typeface="Wingdings" pitchFamily="2" charset="2"/>
              <a:buNone/>
              <a:defRPr/>
            </a:pPr>
            <a:r>
              <a:rPr lang="en-GB" sz="1800" smtClean="0"/>
              <a:t>      </a:t>
            </a:r>
          </a:p>
          <a:p>
            <a:pPr eaLnBrk="1" hangingPunct="1">
              <a:lnSpc>
                <a:spcPct val="80000"/>
              </a:lnSpc>
              <a:buFont typeface="Wingdings" pitchFamily="2" charset="2"/>
              <a:buNone/>
              <a:defRPr/>
            </a:pPr>
            <a:r>
              <a:rPr lang="en-GB" sz="1800" smtClean="0"/>
              <a:t>(13) Thiodiglycol: Bis(2-hydroxyethyl)sulfide 	 	          </a:t>
            </a:r>
            <a:r>
              <a:rPr lang="en-GB" sz="1800" b="1" smtClean="0">
                <a:solidFill>
                  <a:srgbClr val="FF9900"/>
                </a:solidFill>
                <a:effectLst>
                  <a:outerShdw blurRad="38100" dist="38100" dir="2700000" algn="tl">
                    <a:srgbClr val="C0C0C0"/>
                  </a:outerShdw>
                </a:effectLst>
              </a:rPr>
              <a:t>2930.90</a:t>
            </a:r>
            <a:r>
              <a:rPr lang="en-GB" sz="1800" smtClean="0"/>
              <a:t>   	(111-48-8) </a:t>
            </a:r>
          </a:p>
          <a:p>
            <a:pPr eaLnBrk="1" hangingPunct="1">
              <a:lnSpc>
                <a:spcPct val="80000"/>
              </a:lnSpc>
              <a:buFont typeface="Wingdings" pitchFamily="2" charset="2"/>
              <a:buNone/>
              <a:defRPr/>
            </a:pPr>
            <a:r>
              <a:rPr lang="en-GB" sz="1800" smtClean="0"/>
              <a:t>      </a:t>
            </a:r>
          </a:p>
          <a:p>
            <a:pPr eaLnBrk="1" hangingPunct="1">
              <a:lnSpc>
                <a:spcPct val="80000"/>
              </a:lnSpc>
              <a:buFont typeface="Wingdings" pitchFamily="2" charset="2"/>
              <a:buNone/>
              <a:defRPr/>
            </a:pPr>
            <a:r>
              <a:rPr lang="en-GB" sz="1800" smtClean="0"/>
              <a:t>(14) Pinacolyl alcohol: 3,3-Dimethylbutan-2-ol 		          </a:t>
            </a:r>
            <a:r>
              <a:rPr lang="en-GB" sz="1800" b="1" smtClean="0">
                <a:solidFill>
                  <a:srgbClr val="FF9900"/>
                </a:solidFill>
                <a:effectLst>
                  <a:outerShdw blurRad="38100" dist="38100" dir="2700000" algn="tl">
                    <a:srgbClr val="C0C0C0"/>
                  </a:outerShdw>
                </a:effectLst>
              </a:rPr>
              <a:t>2905.19</a:t>
            </a:r>
            <a:r>
              <a:rPr lang="en-GB" sz="1800" smtClean="0"/>
              <a:t>	(464-07-3)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p:spPr>
        <p:txBody>
          <a:bodyPr/>
          <a:lstStyle/>
          <a:p>
            <a:fld id="{0798D89A-304F-4A41-82B6-13B19D10E88E}" type="slidenum">
              <a:rPr lang="en-GB" smtClean="0"/>
              <a:pPr/>
              <a:t>13</a:t>
            </a:fld>
            <a:endParaRPr lang="en-GB" smtClean="0"/>
          </a:p>
        </p:txBody>
      </p:sp>
      <p:sp>
        <p:nvSpPr>
          <p:cNvPr id="770050" name="Rectangle 2"/>
          <p:cNvSpPr>
            <a:spLocks noGrp="1" noChangeArrowheads="1"/>
          </p:cNvSpPr>
          <p:nvPr>
            <p:ph type="body" idx="4294967295"/>
          </p:nvPr>
        </p:nvSpPr>
        <p:spPr>
          <a:xfrm>
            <a:off x="323850" y="1268413"/>
            <a:ext cx="8640763" cy="4114800"/>
          </a:xfrm>
        </p:spPr>
        <p:txBody>
          <a:bodyPr/>
          <a:lstStyle/>
          <a:p>
            <a:pPr eaLnBrk="1" hangingPunct="1">
              <a:lnSpc>
                <a:spcPct val="80000"/>
              </a:lnSpc>
              <a:buFont typeface="Wingdings" pitchFamily="2" charset="2"/>
              <a:buNone/>
              <a:defRPr/>
            </a:pPr>
            <a:r>
              <a:rPr lang="en-GB" sz="2400" b="1" smtClean="0">
                <a:solidFill>
                  <a:schemeClr val="accent2"/>
                </a:solidFill>
              </a:rPr>
              <a:t>Schedule 3</a:t>
            </a:r>
            <a:r>
              <a:rPr lang="en-GB" sz="1800" smtClean="0"/>
              <a:t>  			         </a:t>
            </a:r>
            <a:r>
              <a:rPr lang="en-GB" sz="1800" b="1" smtClean="0">
                <a:solidFill>
                  <a:srgbClr val="FF9900"/>
                </a:solidFill>
                <a:effectLst>
                  <a:outerShdw blurRad="38100" dist="38100" dir="2700000" algn="tl">
                    <a:srgbClr val="C0C0C0"/>
                  </a:outerShdw>
                </a:effectLst>
              </a:rPr>
              <a:t>HS Sub-heading</a:t>
            </a:r>
            <a:r>
              <a:rPr lang="en-GB" sz="1800" smtClean="0"/>
              <a:t>        (CAS Registry number)</a:t>
            </a:r>
          </a:p>
          <a:p>
            <a:pPr eaLnBrk="1" hangingPunct="1">
              <a:lnSpc>
                <a:spcPct val="80000"/>
              </a:lnSpc>
              <a:buFont typeface="Wingdings" pitchFamily="2" charset="2"/>
              <a:buNone/>
              <a:defRPr/>
            </a:pPr>
            <a:r>
              <a:rPr lang="en-GB" sz="1800" smtClean="0"/>
              <a:t>  </a:t>
            </a:r>
          </a:p>
          <a:p>
            <a:pPr eaLnBrk="1" hangingPunct="1">
              <a:lnSpc>
                <a:spcPct val="80000"/>
              </a:lnSpc>
              <a:buFont typeface="Wingdings" pitchFamily="2" charset="2"/>
              <a:buNone/>
              <a:defRPr/>
            </a:pPr>
            <a:r>
              <a:rPr lang="en-GB" sz="1800" smtClean="0"/>
              <a:t>A. Toxic chemicals:   </a:t>
            </a:r>
          </a:p>
          <a:p>
            <a:pPr eaLnBrk="1" hangingPunct="1">
              <a:lnSpc>
                <a:spcPct val="80000"/>
              </a:lnSpc>
              <a:buFont typeface="Wingdings" pitchFamily="2" charset="2"/>
              <a:buNone/>
              <a:defRPr/>
            </a:pPr>
            <a:r>
              <a:rPr lang="en-GB" sz="1800" smtClean="0"/>
              <a:t>      </a:t>
            </a:r>
          </a:p>
          <a:p>
            <a:pPr eaLnBrk="1" hangingPunct="1">
              <a:lnSpc>
                <a:spcPct val="80000"/>
              </a:lnSpc>
              <a:buFont typeface="Wingdings" pitchFamily="2" charset="2"/>
              <a:buNone/>
              <a:defRPr/>
            </a:pPr>
            <a:r>
              <a:rPr lang="en-GB" sz="1800" smtClean="0"/>
              <a:t>(1) Phosgene: Carbonyl dichloride 		</a:t>
            </a:r>
            <a:r>
              <a:rPr lang="en-GB" sz="1800" b="1" smtClean="0">
                <a:solidFill>
                  <a:srgbClr val="FF9900"/>
                </a:solidFill>
                <a:effectLst>
                  <a:outerShdw blurRad="38100" dist="38100" dir="2700000" algn="tl">
                    <a:srgbClr val="C0C0C0"/>
                  </a:outerShdw>
                </a:effectLst>
              </a:rPr>
              <a:t>2812.10</a:t>
            </a:r>
            <a:r>
              <a:rPr lang="en-GB" sz="1800" smtClean="0"/>
              <a:t>			(75-44-5) </a:t>
            </a:r>
          </a:p>
          <a:p>
            <a:pPr eaLnBrk="1" hangingPunct="1">
              <a:lnSpc>
                <a:spcPct val="80000"/>
              </a:lnSpc>
              <a:buFont typeface="Wingdings" pitchFamily="2" charset="2"/>
              <a:buNone/>
              <a:defRPr/>
            </a:pPr>
            <a:r>
              <a:rPr lang="en-GB" sz="1800" smtClean="0"/>
              <a:t>      </a:t>
            </a:r>
          </a:p>
          <a:p>
            <a:pPr eaLnBrk="1" hangingPunct="1">
              <a:lnSpc>
                <a:spcPct val="80000"/>
              </a:lnSpc>
              <a:buFont typeface="Wingdings" pitchFamily="2" charset="2"/>
              <a:buNone/>
              <a:defRPr/>
            </a:pPr>
            <a:r>
              <a:rPr lang="en-GB" sz="1800" smtClean="0"/>
              <a:t>(2) Cyanogen chloride 			</a:t>
            </a:r>
            <a:r>
              <a:rPr lang="en-GB" sz="1800" b="1" smtClean="0">
                <a:solidFill>
                  <a:srgbClr val="FF9900"/>
                </a:solidFill>
                <a:effectLst>
                  <a:outerShdw blurRad="38100" dist="38100" dir="2700000" algn="tl">
                    <a:srgbClr val="C0C0C0"/>
                  </a:outerShdw>
                </a:effectLst>
              </a:rPr>
              <a:t>2853.00</a:t>
            </a:r>
            <a:r>
              <a:rPr lang="en-GB" sz="1800" smtClean="0"/>
              <a:t>	                	(506-77-4) </a:t>
            </a:r>
          </a:p>
          <a:p>
            <a:pPr eaLnBrk="1" hangingPunct="1">
              <a:lnSpc>
                <a:spcPct val="80000"/>
              </a:lnSpc>
              <a:buFont typeface="Wingdings" pitchFamily="2" charset="2"/>
              <a:buNone/>
              <a:defRPr/>
            </a:pPr>
            <a:r>
              <a:rPr lang="en-GB" sz="1800" smtClean="0"/>
              <a:t>      </a:t>
            </a:r>
          </a:p>
          <a:p>
            <a:pPr eaLnBrk="1" hangingPunct="1">
              <a:lnSpc>
                <a:spcPct val="80000"/>
              </a:lnSpc>
              <a:buFont typeface="Wingdings" pitchFamily="2" charset="2"/>
              <a:buNone/>
              <a:defRPr/>
            </a:pPr>
            <a:r>
              <a:rPr lang="en-GB" sz="1800" smtClean="0"/>
              <a:t>(3) Hydrogen cyanide 			</a:t>
            </a:r>
            <a:r>
              <a:rPr lang="en-GB" sz="1800" b="1" smtClean="0">
                <a:solidFill>
                  <a:srgbClr val="FF9900"/>
                </a:solidFill>
                <a:effectLst>
                  <a:outerShdw blurRad="38100" dist="38100" dir="2700000" algn="tl">
                    <a:srgbClr val="C0C0C0"/>
                  </a:outerShdw>
                </a:effectLst>
              </a:rPr>
              <a:t>2811.19</a:t>
            </a:r>
            <a:r>
              <a:rPr lang="en-GB" sz="1800" smtClean="0"/>
              <a:t>			(74-90-8) </a:t>
            </a:r>
          </a:p>
          <a:p>
            <a:pPr eaLnBrk="1" hangingPunct="1">
              <a:lnSpc>
                <a:spcPct val="80000"/>
              </a:lnSpc>
              <a:buFont typeface="Wingdings" pitchFamily="2" charset="2"/>
              <a:buNone/>
              <a:defRPr/>
            </a:pPr>
            <a:r>
              <a:rPr lang="en-GB" sz="1800" smtClean="0"/>
              <a:t>      </a:t>
            </a:r>
          </a:p>
          <a:p>
            <a:pPr eaLnBrk="1" hangingPunct="1">
              <a:lnSpc>
                <a:spcPct val="80000"/>
              </a:lnSpc>
              <a:buFont typeface="Wingdings" pitchFamily="2" charset="2"/>
              <a:buNone/>
              <a:defRPr/>
            </a:pPr>
            <a:r>
              <a:rPr lang="en-GB" sz="1800" smtClean="0"/>
              <a:t>(4) Chloropicrin: Trichloronitromethane 	</a:t>
            </a:r>
            <a:r>
              <a:rPr lang="en-GB" sz="1800" b="1" smtClean="0">
                <a:solidFill>
                  <a:srgbClr val="FF9900"/>
                </a:solidFill>
                <a:effectLst>
                  <a:outerShdw blurRad="38100" dist="38100" dir="2700000" algn="tl">
                    <a:srgbClr val="C0C0C0"/>
                  </a:outerShdw>
                </a:effectLst>
              </a:rPr>
              <a:t>2904.90</a:t>
            </a:r>
            <a:r>
              <a:rPr lang="en-GB" sz="1800" smtClean="0"/>
              <a:t>			(76-06-2)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0"/>
          </p:nvPr>
        </p:nvSpPr>
        <p:spPr>
          <a:noFill/>
        </p:spPr>
        <p:txBody>
          <a:bodyPr/>
          <a:lstStyle/>
          <a:p>
            <a:fld id="{9B133FC0-EB45-4FAD-9FFE-E49C0F70F1C4}" type="slidenum">
              <a:rPr lang="en-GB" smtClean="0"/>
              <a:pPr/>
              <a:t>14</a:t>
            </a:fld>
            <a:endParaRPr lang="en-GB" smtClean="0"/>
          </a:p>
        </p:txBody>
      </p:sp>
      <p:sp>
        <p:nvSpPr>
          <p:cNvPr id="772098" name="Rectangle 2"/>
          <p:cNvSpPr>
            <a:spLocks noGrp="1" noChangeArrowheads="1"/>
          </p:cNvSpPr>
          <p:nvPr>
            <p:ph type="body" idx="4294967295"/>
          </p:nvPr>
        </p:nvSpPr>
        <p:spPr>
          <a:xfrm>
            <a:off x="395288" y="188913"/>
            <a:ext cx="7772400" cy="6669087"/>
          </a:xfrm>
        </p:spPr>
        <p:txBody>
          <a:bodyPr/>
          <a:lstStyle/>
          <a:p>
            <a:pPr eaLnBrk="1" hangingPunct="1">
              <a:lnSpc>
                <a:spcPct val="80000"/>
              </a:lnSpc>
              <a:buFont typeface="Wingdings" pitchFamily="2" charset="2"/>
              <a:buNone/>
              <a:defRPr/>
            </a:pPr>
            <a:r>
              <a:rPr lang="en-GB" sz="1400" smtClean="0"/>
              <a:t>B. Precursors:  			          </a:t>
            </a:r>
            <a:r>
              <a:rPr lang="en-GB" sz="1400" b="1" smtClean="0">
                <a:solidFill>
                  <a:srgbClr val="FF9900"/>
                </a:solidFill>
                <a:effectLst>
                  <a:outerShdw blurRad="38100" dist="38100" dir="2700000" algn="tl">
                    <a:srgbClr val="C0C0C0"/>
                  </a:outerShdw>
                </a:effectLst>
              </a:rPr>
              <a:t>HS Sub-heading</a:t>
            </a:r>
            <a:r>
              <a:rPr lang="en-GB" sz="1400" smtClean="0"/>
              <a:t>           (CAS Registry number)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(5) Phosphorus oxychloride 			</a:t>
            </a:r>
            <a:r>
              <a:rPr lang="en-GB" sz="1500" b="1" smtClean="0">
                <a:solidFill>
                  <a:srgbClr val="FF9900"/>
                </a:solidFill>
                <a:effectLst>
                  <a:outerShdw blurRad="38100" dist="38100" dir="2700000" algn="tl">
                    <a:srgbClr val="C0C0C0"/>
                  </a:outerShdw>
                </a:effectLst>
              </a:rPr>
              <a:t>2812.10</a:t>
            </a:r>
            <a:r>
              <a:rPr lang="en-GB" sz="1500" b="1" smtClean="0">
                <a:solidFill>
                  <a:srgbClr val="FFCC00"/>
                </a:solidFill>
                <a:effectLst>
                  <a:outerShdw blurRad="38100" dist="38100" dir="2700000" algn="tl">
                    <a:srgbClr val="C0C0C0"/>
                  </a:outerShdw>
                </a:effectLst>
              </a:rPr>
              <a:t>    </a:t>
            </a:r>
            <a:r>
              <a:rPr lang="en-GB" sz="1400" smtClean="0"/>
              <a:t>		(10025-87-3)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(6) Phosphorus trichloride 			</a:t>
            </a:r>
            <a:r>
              <a:rPr lang="en-GB" sz="1500" b="1" smtClean="0">
                <a:solidFill>
                  <a:srgbClr val="FF9900"/>
                </a:solidFill>
                <a:effectLst>
                  <a:outerShdw blurRad="38100" dist="38100" dir="2700000" algn="tl">
                    <a:srgbClr val="C0C0C0"/>
                  </a:outerShdw>
                </a:effectLst>
              </a:rPr>
              <a:t>2812.10</a:t>
            </a:r>
            <a:r>
              <a:rPr lang="en-GB" sz="1400" smtClean="0"/>
              <a:t> 		(7719-12-2)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(7) Phosphorus pentachloride 			</a:t>
            </a:r>
            <a:r>
              <a:rPr lang="en-GB" sz="1500" b="1" smtClean="0">
                <a:solidFill>
                  <a:srgbClr val="FF9900"/>
                </a:solidFill>
                <a:effectLst>
                  <a:outerShdw blurRad="38100" dist="38100" dir="2700000" algn="tl">
                    <a:srgbClr val="C0C0C0"/>
                  </a:outerShdw>
                </a:effectLst>
              </a:rPr>
              <a:t>2812.10</a:t>
            </a:r>
            <a:r>
              <a:rPr lang="en-GB" sz="1400" smtClean="0"/>
              <a:t> 		(10026-13-8)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(8) Trimethyl phosphite 				</a:t>
            </a:r>
            <a:r>
              <a:rPr lang="en-GB" sz="1500" b="1" smtClean="0">
                <a:solidFill>
                  <a:srgbClr val="FF9900"/>
                </a:solidFill>
                <a:effectLst>
                  <a:outerShdw blurRad="38100" dist="38100" dir="2700000" algn="tl">
                    <a:srgbClr val="C0C0C0"/>
                  </a:outerShdw>
                </a:effectLst>
              </a:rPr>
              <a:t>2920.90</a:t>
            </a:r>
            <a:r>
              <a:rPr lang="en-GB" sz="1400" smtClean="0"/>
              <a:t> 		(121-45-9)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(9) Triethyl phosphite 				</a:t>
            </a:r>
            <a:r>
              <a:rPr lang="en-GB" sz="1500" b="1" smtClean="0">
                <a:solidFill>
                  <a:srgbClr val="FF9900"/>
                </a:solidFill>
                <a:effectLst>
                  <a:outerShdw blurRad="38100" dist="38100" dir="2700000" algn="tl">
                    <a:srgbClr val="C0C0C0"/>
                  </a:outerShdw>
                </a:effectLst>
              </a:rPr>
              <a:t>2920.90</a:t>
            </a:r>
            <a:r>
              <a:rPr lang="en-GB" sz="1400" smtClean="0"/>
              <a:t> 		(122-52-1)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(10) Dimethyl phosphite 			</a:t>
            </a:r>
            <a:r>
              <a:rPr lang="en-GB" sz="1500" b="1" smtClean="0">
                <a:solidFill>
                  <a:srgbClr val="FF9900"/>
                </a:solidFill>
                <a:effectLst>
                  <a:outerShdw blurRad="38100" dist="38100" dir="2700000" algn="tl">
                    <a:srgbClr val="C0C0C0"/>
                  </a:outerShdw>
                </a:effectLst>
              </a:rPr>
              <a:t>2920.90</a:t>
            </a:r>
            <a:r>
              <a:rPr lang="en-GB" sz="1400" smtClean="0"/>
              <a:t> 		(868-85-9)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(11) Diethyl phosphite 				</a:t>
            </a:r>
            <a:r>
              <a:rPr lang="en-GB" sz="1500" b="1" smtClean="0">
                <a:solidFill>
                  <a:srgbClr val="FF9900"/>
                </a:solidFill>
                <a:effectLst>
                  <a:outerShdw blurRad="38100" dist="38100" dir="2700000" algn="tl">
                    <a:srgbClr val="C0C0C0"/>
                  </a:outerShdw>
                </a:effectLst>
              </a:rPr>
              <a:t>2920.90</a:t>
            </a:r>
            <a:r>
              <a:rPr lang="en-GB" sz="1400" smtClean="0"/>
              <a:t> 		(762-04-9)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(12) Sulfur monochloride 			</a:t>
            </a:r>
            <a:r>
              <a:rPr lang="en-GB" sz="1500" b="1" smtClean="0">
                <a:solidFill>
                  <a:srgbClr val="FF9900"/>
                </a:solidFill>
                <a:effectLst>
                  <a:outerShdw blurRad="38100" dist="38100" dir="2700000" algn="tl">
                    <a:srgbClr val="C0C0C0"/>
                  </a:outerShdw>
                </a:effectLst>
              </a:rPr>
              <a:t>2812.10</a:t>
            </a:r>
            <a:r>
              <a:rPr lang="en-GB" sz="1500" smtClean="0"/>
              <a:t> </a:t>
            </a:r>
            <a:r>
              <a:rPr lang="en-GB" sz="1400" smtClean="0"/>
              <a:t>		(10025-67-9)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(13) Sulfur dichloride 				</a:t>
            </a:r>
            <a:r>
              <a:rPr lang="en-GB" sz="1500" b="1" smtClean="0">
                <a:solidFill>
                  <a:srgbClr val="FF9900"/>
                </a:solidFill>
                <a:effectLst>
                  <a:outerShdw blurRad="38100" dist="38100" dir="2700000" algn="tl">
                    <a:srgbClr val="C0C0C0"/>
                  </a:outerShdw>
                </a:effectLst>
              </a:rPr>
              <a:t>2812.10</a:t>
            </a:r>
            <a:r>
              <a:rPr lang="en-GB" sz="1400" smtClean="0"/>
              <a:t> 		(10545-99-0)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(14) Thionyl chloride 				</a:t>
            </a:r>
            <a:r>
              <a:rPr lang="en-GB" sz="1500" b="1" smtClean="0">
                <a:solidFill>
                  <a:srgbClr val="FF9900"/>
                </a:solidFill>
                <a:effectLst>
                  <a:outerShdw blurRad="38100" dist="38100" dir="2700000" algn="tl">
                    <a:srgbClr val="C0C0C0"/>
                  </a:outerShdw>
                </a:effectLst>
              </a:rPr>
              <a:t>2812.10</a:t>
            </a:r>
            <a:r>
              <a:rPr lang="en-GB" sz="1400" smtClean="0">
                <a:solidFill>
                  <a:srgbClr val="FF9900"/>
                </a:solidFill>
              </a:rPr>
              <a:t> </a:t>
            </a:r>
            <a:r>
              <a:rPr lang="en-GB" sz="1400" smtClean="0"/>
              <a:t>		(7719-09-7)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(15) Ethyldiethanolamine 			</a:t>
            </a:r>
            <a:r>
              <a:rPr lang="en-GB" sz="1500" b="1" smtClean="0">
                <a:solidFill>
                  <a:srgbClr val="FF9900"/>
                </a:solidFill>
                <a:effectLst>
                  <a:outerShdw blurRad="38100" dist="38100" dir="2700000" algn="tl">
                    <a:srgbClr val="C0C0C0"/>
                  </a:outerShdw>
                </a:effectLst>
              </a:rPr>
              <a:t>2922.19</a:t>
            </a:r>
            <a:r>
              <a:rPr lang="en-GB" sz="1400" smtClean="0">
                <a:solidFill>
                  <a:srgbClr val="FF9900"/>
                </a:solidFill>
              </a:rPr>
              <a:t> </a:t>
            </a:r>
            <a:r>
              <a:rPr lang="en-GB" sz="1400" smtClean="0"/>
              <a:t>		(139-87-7)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(16) Methyldiethanolamine 			</a:t>
            </a:r>
            <a:r>
              <a:rPr lang="en-GB" sz="1500" b="1" smtClean="0">
                <a:solidFill>
                  <a:srgbClr val="FF9900"/>
                </a:solidFill>
                <a:effectLst>
                  <a:outerShdw blurRad="38100" dist="38100" dir="2700000" algn="tl">
                    <a:srgbClr val="C0C0C0"/>
                  </a:outerShdw>
                </a:effectLst>
              </a:rPr>
              <a:t>2922.19</a:t>
            </a:r>
            <a:r>
              <a:rPr lang="en-GB" sz="1400" smtClean="0"/>
              <a:t> 		(105-59-9) </a:t>
            </a:r>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r>
              <a:rPr lang="en-GB" sz="1400" smtClean="0"/>
              <a:t>(17) Triethanolamine 				</a:t>
            </a:r>
            <a:r>
              <a:rPr lang="en-GB" sz="1500" b="1" smtClean="0">
                <a:solidFill>
                  <a:srgbClr val="FF9900"/>
                </a:solidFill>
                <a:effectLst>
                  <a:outerShdw blurRad="38100" dist="38100" dir="2700000" algn="tl">
                    <a:srgbClr val="C0C0C0"/>
                  </a:outerShdw>
                </a:effectLst>
              </a:rPr>
              <a:t>2922.13</a:t>
            </a:r>
            <a:r>
              <a:rPr lang="en-GB" sz="1400" smtClean="0"/>
              <a:t> 		(102-71-6) </a:t>
            </a:r>
          </a:p>
          <a:p>
            <a:pPr eaLnBrk="1" hangingPunct="1">
              <a:lnSpc>
                <a:spcPct val="80000"/>
              </a:lnSpc>
              <a:buFont typeface="Wingdings" pitchFamily="2" charset="2"/>
              <a:buNone/>
              <a:defRPr/>
            </a:pPr>
            <a:r>
              <a:rPr lang="en-GB" sz="1400" smtClean="0"/>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0"/>
          </p:nvPr>
        </p:nvSpPr>
        <p:spPr>
          <a:noFill/>
        </p:spPr>
        <p:txBody>
          <a:bodyPr/>
          <a:lstStyle/>
          <a:p>
            <a:fld id="{8BFA1C30-BC10-4F5D-9C25-900860DCECFD}" type="slidenum">
              <a:rPr lang="en-GB" smtClean="0"/>
              <a:pPr/>
              <a:t>15</a:t>
            </a:fld>
            <a:endParaRPr lang="en-GB" smtClean="0"/>
          </a:p>
        </p:txBody>
      </p:sp>
      <p:sp>
        <p:nvSpPr>
          <p:cNvPr id="774146" name="Rectangle 2"/>
          <p:cNvSpPr>
            <a:spLocks noGrp="1" noChangeArrowheads="1"/>
          </p:cNvSpPr>
          <p:nvPr>
            <p:ph type="body" idx="4294967295"/>
          </p:nvPr>
        </p:nvSpPr>
        <p:spPr/>
        <p:txBody>
          <a:bodyPr/>
          <a:lstStyle/>
          <a:p>
            <a:pPr algn="ctr" eaLnBrk="1" hangingPunct="1">
              <a:buFont typeface="Wingdings" pitchFamily="2" charset="2"/>
              <a:buNone/>
              <a:defRPr/>
            </a:pPr>
            <a:r>
              <a:rPr lang="en-GB" sz="3600" dirty="0" smtClean="0"/>
              <a:t>ANY SCHEDULE MIXTURES:</a:t>
            </a:r>
          </a:p>
          <a:p>
            <a:pPr algn="ctr" eaLnBrk="1" hangingPunct="1">
              <a:defRPr/>
            </a:pPr>
            <a:endParaRPr lang="en-GB" sz="3600" dirty="0" smtClean="0"/>
          </a:p>
          <a:p>
            <a:pPr algn="ctr" eaLnBrk="1" hangingPunct="1">
              <a:buFont typeface="Wingdings" pitchFamily="2" charset="2"/>
              <a:buNone/>
              <a:defRPr/>
            </a:pPr>
            <a:r>
              <a:rPr lang="en-GB" dirty="0" smtClean="0"/>
              <a:t> </a:t>
            </a:r>
            <a:r>
              <a:rPr lang="en-GB" sz="3600" b="1" dirty="0" smtClean="0">
                <a:solidFill>
                  <a:srgbClr val="FF9900"/>
                </a:solidFill>
                <a:effectLst>
                  <a:outerShdw blurRad="38100" dist="38100" dir="2700000" algn="tl">
                    <a:srgbClr val="C0C0C0"/>
                  </a:outerShdw>
                </a:effectLst>
              </a:rPr>
              <a:t>HS Sub-heading       3824.90</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p:spPr>
        <p:txBody>
          <a:bodyPr/>
          <a:lstStyle/>
          <a:p>
            <a:fld id="{0F69F567-029B-42D5-A40E-35DFB3429CF6}" type="slidenum">
              <a:rPr lang="en-GB" smtClean="0"/>
              <a:pPr/>
              <a:t>16</a:t>
            </a:fld>
            <a:endParaRPr lang="en-GB" smtClean="0"/>
          </a:p>
        </p:txBody>
      </p:sp>
      <p:sp>
        <p:nvSpPr>
          <p:cNvPr id="881666" name="Rectangle 2"/>
          <p:cNvSpPr>
            <a:spLocks noGrp="1" noChangeArrowheads="1"/>
          </p:cNvSpPr>
          <p:nvPr>
            <p:ph type="title" idx="4294967295"/>
          </p:nvPr>
        </p:nvSpPr>
        <p:spPr/>
        <p:txBody>
          <a:bodyPr/>
          <a:lstStyle/>
          <a:p>
            <a:pPr eaLnBrk="1" hangingPunct="1">
              <a:defRPr/>
            </a:pPr>
            <a:r>
              <a:rPr lang="en-US" smtClean="0"/>
              <a:t>CHANGES TO THE WCO’s RECOMMENDATION</a:t>
            </a:r>
          </a:p>
        </p:txBody>
      </p:sp>
      <p:sp>
        <p:nvSpPr>
          <p:cNvPr id="34820" name="Rectangle 3"/>
          <p:cNvSpPr>
            <a:spLocks noGrp="1" noChangeArrowheads="1"/>
          </p:cNvSpPr>
          <p:nvPr>
            <p:ph type="body" idx="4294967295"/>
          </p:nvPr>
        </p:nvSpPr>
        <p:spPr>
          <a:xfrm>
            <a:off x="630238" y="1812925"/>
            <a:ext cx="8104187" cy="4770438"/>
          </a:xfrm>
        </p:spPr>
        <p:txBody>
          <a:bodyPr/>
          <a:lstStyle/>
          <a:p>
            <a:pPr eaLnBrk="1" hangingPunct="1">
              <a:lnSpc>
                <a:spcPct val="80000"/>
              </a:lnSpc>
            </a:pPr>
            <a:r>
              <a:rPr lang="en-US" sz="2800" dirty="0" smtClean="0"/>
              <a:t>Original recommendation consider too complex – limited adoption</a:t>
            </a:r>
          </a:p>
          <a:p>
            <a:pPr eaLnBrk="1" hangingPunct="1">
              <a:lnSpc>
                <a:spcPct val="80000"/>
              </a:lnSpc>
            </a:pPr>
            <a:r>
              <a:rPr lang="en-US" sz="2800" dirty="0" smtClean="0"/>
              <a:t>New Recommendation based on 34 of the 35 most traded CWC chemicals was approved unanimously in 41st Session of the HS Committee, March 2008. </a:t>
            </a:r>
          </a:p>
          <a:p>
            <a:pPr lvl="1" eaLnBrk="1" hangingPunct="1">
              <a:lnSpc>
                <a:spcPct val="80000"/>
              </a:lnSpc>
              <a:buClr>
                <a:srgbClr val="FFCC00"/>
              </a:buClr>
              <a:buFont typeface="Wingdings" pitchFamily="2" charset="2"/>
              <a:buNone/>
            </a:pPr>
            <a:r>
              <a:rPr lang="en-US" sz="2400" dirty="0" smtClean="0"/>
              <a:t>-  Classification of 1 additional chemical still to be considered by the Scientific Sub-Committee  </a:t>
            </a:r>
            <a:endParaRPr lang="en-US" sz="1600" dirty="0" smtClean="0">
              <a:solidFill>
                <a:srgbClr val="FFC000"/>
              </a:solidFill>
            </a:endParaRPr>
          </a:p>
          <a:p>
            <a:pPr eaLnBrk="1" hangingPunct="1">
              <a:lnSpc>
                <a:spcPct val="80000"/>
              </a:lnSpc>
            </a:pPr>
            <a:r>
              <a:rPr lang="en-US" sz="2800" dirty="0" smtClean="0"/>
              <a:t>It runs in parallel to Old Recommendation (was not revoked)</a:t>
            </a:r>
          </a:p>
          <a:p>
            <a:pPr eaLnBrk="1" hangingPunct="1">
              <a:lnSpc>
                <a:spcPct val="80000"/>
              </a:lnSpc>
              <a:spcBef>
                <a:spcPct val="50000"/>
              </a:spcBef>
            </a:pPr>
            <a:r>
              <a:rPr lang="en-GB" sz="2800" dirty="0" smtClean="0"/>
              <a:t>Approved by the Customs Co-Operation Council: 26 June 2009 (amended 24 June 2011)</a:t>
            </a:r>
            <a:endParaRPr lang="en-US" sz="28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p:spPr>
        <p:txBody>
          <a:bodyPr/>
          <a:lstStyle/>
          <a:p>
            <a:fld id="{3C37F458-E66C-4E41-BC23-61DE1EE1B609}" type="slidenum">
              <a:rPr lang="en-GB" smtClean="0"/>
              <a:pPr/>
              <a:t>17</a:t>
            </a:fld>
            <a:endParaRPr lang="en-GB" smtClean="0"/>
          </a:p>
        </p:txBody>
      </p:sp>
      <p:sp>
        <p:nvSpPr>
          <p:cNvPr id="898052" name="Title 1"/>
          <p:cNvSpPr>
            <a:spLocks noGrp="1"/>
          </p:cNvSpPr>
          <p:nvPr>
            <p:ph type="title" idx="4294967295"/>
          </p:nvPr>
        </p:nvSpPr>
        <p:spPr/>
        <p:txBody>
          <a:bodyPr/>
          <a:lstStyle/>
          <a:p>
            <a:pPr eaLnBrk="1" hangingPunct="1">
              <a:defRPr/>
            </a:pPr>
            <a:r>
              <a:rPr lang="en-GB" dirty="0" smtClean="0"/>
              <a:t>MOST TRADED CHEMICALS</a:t>
            </a:r>
          </a:p>
        </p:txBody>
      </p:sp>
      <p:sp>
        <p:nvSpPr>
          <p:cNvPr id="35844" name="Rectangle 4"/>
          <p:cNvSpPr>
            <a:spLocks noChangeArrowheads="1"/>
          </p:cNvSpPr>
          <p:nvPr/>
        </p:nvSpPr>
        <p:spPr bwMode="auto">
          <a:xfrm>
            <a:off x="395288" y="2852738"/>
            <a:ext cx="8064500" cy="1008062"/>
          </a:xfrm>
          <a:prstGeom prst="rect">
            <a:avLst/>
          </a:prstGeom>
          <a:solidFill>
            <a:schemeClr val="accent1"/>
          </a:solidFill>
          <a:ln w="12700" algn="ctr">
            <a:solidFill>
              <a:schemeClr val="tx1"/>
            </a:solidFill>
            <a:round/>
            <a:headEnd type="none" w="sm" len="sm"/>
            <a:tailEnd type="none" w="sm" len="sm"/>
          </a:ln>
        </p:spPr>
        <p:txBody>
          <a:bodyPr/>
          <a:lstStyle/>
          <a:p>
            <a:pPr eaLnBrk="1" hangingPunct="1"/>
            <a:endParaRPr lang="en-US" sz="2400">
              <a:latin typeface="Times New Roman" pitchFamily="18" charset="0"/>
            </a:endParaRPr>
          </a:p>
        </p:txBody>
      </p:sp>
      <p:sp>
        <p:nvSpPr>
          <p:cNvPr id="35845" name="Content Placeholder 2"/>
          <p:cNvSpPr>
            <a:spLocks noGrp="1"/>
          </p:cNvSpPr>
          <p:nvPr>
            <p:ph idx="4294967295"/>
          </p:nvPr>
        </p:nvSpPr>
        <p:spPr>
          <a:xfrm>
            <a:off x="395288" y="1628775"/>
            <a:ext cx="8497887" cy="4556125"/>
          </a:xfrm>
        </p:spPr>
        <p:txBody>
          <a:bodyPr/>
          <a:lstStyle/>
          <a:p>
            <a:pPr eaLnBrk="1" hangingPunct="1">
              <a:buFont typeface="Wingdings" pitchFamily="2" charset="2"/>
              <a:buNone/>
            </a:pPr>
            <a:r>
              <a:rPr lang="en-GB" smtClean="0">
                <a:solidFill>
                  <a:schemeClr val="accent2"/>
                </a:solidFill>
              </a:rPr>
              <a:t>Criteria for selection:</a:t>
            </a:r>
          </a:p>
          <a:p>
            <a:pPr eaLnBrk="1" hangingPunct="1"/>
            <a:endParaRPr lang="en-GB" smtClean="0"/>
          </a:p>
          <a:p>
            <a:pPr eaLnBrk="1" hangingPunct="1">
              <a:buFont typeface="Wingdings" pitchFamily="2" charset="2"/>
              <a:buNone/>
            </a:pPr>
            <a:r>
              <a:rPr lang="en-GB" smtClean="0"/>
              <a:t>Worldwide trade &gt; 1 tonne (1,000 kg)/year in any of the previous 5 years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48" name="Group 368"/>
          <p:cNvGraphicFramePr>
            <a:graphicFrameLocks noGrp="1"/>
          </p:cNvGraphicFramePr>
          <p:nvPr>
            <p:ph idx="4294967295"/>
          </p:nvPr>
        </p:nvGraphicFramePr>
        <p:xfrm>
          <a:off x="179388" y="0"/>
          <a:ext cx="8964612" cy="6644792"/>
        </p:xfrm>
        <a:graphic>
          <a:graphicData uri="http://schemas.openxmlformats.org/drawingml/2006/table">
            <a:tbl>
              <a:tblPr/>
              <a:tblGrid>
                <a:gridCol w="468312"/>
                <a:gridCol w="719138"/>
                <a:gridCol w="1223962"/>
                <a:gridCol w="5160963"/>
                <a:gridCol w="1392237"/>
              </a:tblGrid>
              <a:tr h="2825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No</a:t>
                      </a:r>
                      <a:endParaRPr kumimoji="0" lang="en-GB" sz="1400" b="0" i="0" u="none" strike="noStrike" cap="none" normalizeH="0" baseline="0" dirty="0" smtClean="0">
                        <a:ln>
                          <a:noFill/>
                        </a:ln>
                        <a:solidFill>
                          <a:schemeClr val="tx1"/>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Sched</a:t>
                      </a:r>
                      <a:endParaRPr kumimoji="0" lang="en-GB" sz="1400" b="0" i="0" u="none" strike="noStrike" cap="none" normalizeH="0" baseline="0" smtClean="0">
                        <a:ln>
                          <a:noFill/>
                        </a:ln>
                        <a:solidFill>
                          <a:schemeClr val="tx1"/>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CAS</a:t>
                      </a:r>
                      <a:endParaRPr kumimoji="0" lang="en-GB" sz="1400" b="0" i="0" u="none" strike="noStrike" cap="none" normalizeH="0" baseline="0" smtClean="0">
                        <a:ln>
                          <a:noFill/>
                        </a:ln>
                        <a:solidFill>
                          <a:schemeClr val="tx1"/>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Chemical name</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HS 2012</a:t>
                      </a:r>
                      <a:endParaRPr kumimoji="0" lang="en-GB" sz="1400" b="0" i="0" u="none" strike="noStrike" cap="none" normalizeH="0" baseline="0" smtClean="0">
                        <a:ln>
                          <a:noFill/>
                        </a:ln>
                        <a:solidFill>
                          <a:schemeClr val="tx1"/>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solidFill>
                  </a:tcPr>
                </a:tc>
              </a:tr>
              <a:tr h="2825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2B04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170836-68-7</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Mixture of CAS RN 41203-81-0 and CAS RN 42595-45-9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3824.90</a:t>
                      </a:r>
                      <a:endParaRPr kumimoji="0" lang="en-US" sz="1400" b="0" i="0" u="none" strike="noStrike" cap="none" normalizeH="0" baseline="0" smtClean="0">
                        <a:ln>
                          <a:noFill/>
                        </a:ln>
                        <a:solidFill>
                          <a:srgbClr val="FFCC00"/>
                        </a:solidFill>
                        <a:effectLst/>
                        <a:latin typeface="Arial" charset="0"/>
                        <a:ea typeface="Times New Roman" pitchFamily="18" charset="0"/>
                        <a:cs typeface="Arial" charset="0"/>
                        <a:sym typeface="Wingdings 2" pitchFamily="18" charset="2"/>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4163">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rPr>
                        <a:t>2</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rPr>
                        <a:t>2B04</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18755-43-6</a:t>
                      </a:r>
                      <a:r>
                        <a:rPr kumimoji="0" lang="en-US"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rPr>
                        <a:t> </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Dimethyl propylphosphonate</a:t>
                      </a:r>
                      <a:r>
                        <a:rPr kumimoji="0" lang="en-US"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rPr>
                        <a:t> </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2931.90</a:t>
                      </a:r>
                      <a:r>
                        <a:rPr kumimoji="0" lang="en-US" sz="1400" b="0" i="0" u="none" strike="noStrike" cap="none" normalizeH="0" baseline="0" smtClean="0">
                          <a:ln>
                            <a:noFill/>
                          </a:ln>
                          <a:solidFill>
                            <a:srgbClr val="4D4D4D"/>
                          </a:solidFill>
                          <a:effectLst/>
                          <a:latin typeface="Arial" charset="0"/>
                          <a:ea typeface="Times New Roman" pitchFamily="18" charset="0"/>
                          <a:cs typeface="Arial" charset="0"/>
                        </a:rPr>
                        <a:t> </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7942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rPr>
                        <a:t>3</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2B04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41203-81-0</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(5-Ethyl-2-methyl-2-oxido-1,3,2-dioxaphosphinan-5-yl) methyl methyl methylphosphonate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2931.90</a:t>
                      </a:r>
                      <a:r>
                        <a:rPr kumimoji="0" lang="en-US" sz="1400" b="0" i="0" u="none" strike="noStrike" cap="none" normalizeH="0" baseline="0" smtClean="0">
                          <a:ln>
                            <a:noFill/>
                          </a:ln>
                          <a:solidFill>
                            <a:srgbClr val="4D4D4D"/>
                          </a:solidFill>
                          <a:effectLst/>
                          <a:latin typeface="Arial" charset="0"/>
                          <a:ea typeface="Times New Roman" pitchFamily="18" charset="0"/>
                          <a:cs typeface="Arial" charset="0"/>
                        </a:rPr>
                        <a:t> </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81013">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2B04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42595-45-9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Bis[(5-ethyl-2-methyl-2-oxido-1,3,2-dioxaphosphinan-5-yl)methyl] methylphosphonate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2931.90</a:t>
                      </a:r>
                      <a:r>
                        <a:rPr kumimoji="0" lang="en-US" sz="1400" b="0" i="0" u="none" strike="noStrike" cap="none" normalizeH="0" baseline="0" smtClean="0">
                          <a:ln>
                            <a:noFill/>
                          </a:ln>
                          <a:solidFill>
                            <a:srgbClr val="4D4D4D"/>
                          </a:solidFill>
                          <a:effectLst/>
                          <a:latin typeface="Arial" charset="0"/>
                          <a:ea typeface="Times New Roman" pitchFamily="18" charset="0"/>
                          <a:cs typeface="Arial" charset="0"/>
                        </a:rPr>
                        <a:t> </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25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5</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2B04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68957-94-8</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2,4,6-Tripropyl-1,3,5,2,4,6-trioxatriphosphinane 2,4,6-trioxide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2931.90</a:t>
                      </a:r>
                      <a:r>
                        <a:rPr kumimoji="0" lang="en-US" sz="1400" b="0" i="0" u="none" strike="noStrike" cap="none" normalizeH="0" baseline="0" smtClean="0">
                          <a:ln>
                            <a:noFill/>
                          </a:ln>
                          <a:solidFill>
                            <a:srgbClr val="4D4D4D"/>
                          </a:solidFill>
                          <a:effectLst/>
                          <a:latin typeface="Arial" charset="0"/>
                          <a:ea typeface="Times New Roman" pitchFamily="18" charset="0"/>
                          <a:cs typeface="Arial" charset="0"/>
                        </a:rPr>
                        <a:t> </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81013">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6</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2B04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70715-06-9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Mixture of Dimethyl methylphosphonate, Oxirane and Phosphorus oxide(P2O5)</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3824.90</a:t>
                      </a:r>
                      <a:r>
                        <a:rPr kumimoji="0" lang="en-US" sz="1400" b="0" i="0" u="none" strike="noStrike" cap="none" normalizeH="0" baseline="0" smtClean="0">
                          <a:ln>
                            <a:noFill/>
                          </a:ln>
                          <a:solidFill>
                            <a:srgbClr val="4D4D4D"/>
                          </a:solidFill>
                          <a:effectLst/>
                          <a:latin typeface="Arial" charset="0"/>
                          <a:ea typeface="Times New Roman" pitchFamily="18" charset="0"/>
                          <a:cs typeface="Arial" charset="0"/>
                        </a:rPr>
                        <a:t> </a:t>
                      </a:r>
                      <a:endParaRPr kumimoji="0" lang="en-US" sz="1400" b="0" i="0" u="none" strike="noStrike" cap="none" normalizeH="0" baseline="0" smtClean="0">
                        <a:ln>
                          <a:noFill/>
                        </a:ln>
                        <a:solidFill>
                          <a:srgbClr val="4D4D4D"/>
                        </a:solidFill>
                        <a:effectLst/>
                        <a:latin typeface="Arial" charset="0"/>
                        <a:ea typeface="Times New Roman" pitchFamily="18" charset="0"/>
                        <a:cs typeface="Arial" charset="0"/>
                        <a:sym typeface="Wingdings 2" pitchFamily="18" charset="2"/>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25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7</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2B04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756-79-6</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Dimethyl methylphosphonate</a:t>
                      </a:r>
                      <a:endParaRPr kumimoji="0" lang="en-GB" sz="1400" b="0" i="0" u="none" strike="noStrike" cap="none" normalizeH="0" baseline="0" smtClean="0">
                        <a:ln>
                          <a:noFill/>
                        </a:ln>
                        <a:solidFill>
                          <a:srgbClr val="FF3300"/>
                        </a:solidFill>
                        <a:effectLst/>
                        <a:latin typeface="Franklin Gothic Medium" pitchFamily="34" charset="0"/>
                        <a:ea typeface="SimSun" pitchFamily="2" charset="-122"/>
                        <a:cs typeface="Arial" charset="0"/>
                        <a:sym typeface="Wingdings" pitchFamily="2" charset="2"/>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2931.90</a:t>
                      </a:r>
                      <a:r>
                        <a:rPr kumimoji="0" lang="en-US" sz="1400" b="0" i="0" u="none" strike="noStrike" cap="none" normalizeH="0" baseline="0" smtClean="0">
                          <a:ln>
                            <a:noFill/>
                          </a:ln>
                          <a:solidFill>
                            <a:srgbClr val="4D4D4D"/>
                          </a:solidFill>
                          <a:effectLst/>
                          <a:latin typeface="Arial" charset="0"/>
                          <a:ea typeface="Times New Roman" pitchFamily="18" charset="0"/>
                          <a:cs typeface="Arial" charset="0"/>
                        </a:rPr>
                        <a:t> </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25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8</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2B04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78-38-6</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Diethyl ethylphosphonate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2931.90</a:t>
                      </a:r>
                      <a:r>
                        <a:rPr kumimoji="0" lang="en-US" sz="1400" b="0" i="0" u="none" strike="noStrike" cap="none" normalizeH="0" baseline="0" smtClean="0">
                          <a:ln>
                            <a:noFill/>
                          </a:ln>
                          <a:solidFill>
                            <a:srgbClr val="4D4D4D"/>
                          </a:solidFill>
                          <a:effectLst/>
                          <a:latin typeface="Arial" charset="0"/>
                          <a:ea typeface="Times New Roman" pitchFamily="18" charset="0"/>
                          <a:cs typeface="Arial" charset="0"/>
                        </a:rPr>
                        <a:t> </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81013">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2B04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84402-58-4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Mixture: 50% Methylphosphonic acid / 50% (Aminoiminomethyl)urea</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2931.90 </a:t>
                      </a:r>
                      <a:endParaRPr kumimoji="0" lang="en-GB" sz="1400" b="0" i="0" u="none" strike="noStrike" cap="none" normalizeH="0" baseline="0" smtClean="0">
                        <a:ln>
                          <a:noFill/>
                        </a:ln>
                        <a:solidFill>
                          <a:srgbClr val="FFCC00"/>
                        </a:solidFill>
                        <a:effectLst/>
                        <a:latin typeface="Arial" charset="0"/>
                        <a:ea typeface="Times New Roman" pitchFamily="18" charset="0"/>
                        <a:cs typeface="Arial" charset="0"/>
                        <a:sym typeface="Wingdings 2" pitchFamily="18" charset="2"/>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25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10</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2B04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84962-98-1</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Sodium 3-(trihydroxysilyl)propyl methylphosphonate</a:t>
                      </a:r>
                      <a:endParaRPr kumimoji="0" lang="en-GB" sz="1400" b="0" i="0" u="none" strike="noStrike" cap="none" normalizeH="0" baseline="0" smtClean="0">
                        <a:ln>
                          <a:noFill/>
                        </a:ln>
                        <a:solidFill>
                          <a:srgbClr val="FF3300"/>
                        </a:solidFill>
                        <a:effectLst/>
                        <a:latin typeface="Franklin Gothic Medium" pitchFamily="34" charset="0"/>
                        <a:ea typeface="SimSun" pitchFamily="2" charset="-122"/>
                        <a:cs typeface="Arial" charset="0"/>
                        <a:sym typeface="Wingdings" pitchFamily="2" charset="2"/>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2931.90</a:t>
                      </a:r>
                      <a:r>
                        <a:rPr kumimoji="0" lang="en-US" sz="1400" b="0" i="0" u="none" strike="noStrike" cap="none" normalizeH="0" baseline="0" smtClean="0">
                          <a:ln>
                            <a:noFill/>
                          </a:ln>
                          <a:solidFill>
                            <a:srgbClr val="4D4D4D"/>
                          </a:solidFill>
                          <a:effectLst/>
                          <a:latin typeface="Arial" charset="0"/>
                          <a:ea typeface="Times New Roman" pitchFamily="18" charset="0"/>
                          <a:cs typeface="Arial" charset="0"/>
                        </a:rPr>
                        <a:t> </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25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11</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2B08</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76-93-7</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2,2-Diphenyl-2-hydroxyacetic acid</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rPr>
                        <a:t>2918.19</a:t>
                      </a:r>
                      <a:r>
                        <a:rPr kumimoji="0" lang="en-US" sz="1400" b="0" i="0" u="none" strike="noStrike" cap="none" normalizeH="0" baseline="0" smtClean="0">
                          <a:ln>
                            <a:noFill/>
                          </a:ln>
                          <a:solidFill>
                            <a:srgbClr val="4D4D4D"/>
                          </a:solidFill>
                          <a:effectLst/>
                          <a:latin typeface="Franklin Gothic Medium" pitchFamily="34" charset="0"/>
                        </a:rPr>
                        <a:t> </a:t>
                      </a:r>
                      <a:endParaRPr kumimoji="0" lang="en-GB" sz="1400" b="0" i="0" u="none" strike="noStrike" cap="none" normalizeH="0" baseline="0" smtClean="0">
                        <a:ln>
                          <a:noFill/>
                        </a:ln>
                        <a:solidFill>
                          <a:srgbClr val="4D4D4D"/>
                        </a:solidFill>
                        <a:effectLst/>
                        <a:latin typeface="Franklin Gothic Medium" pitchFamily="34"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4163">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12</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2B10</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4261-68-1</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2-(N,N-Diisopropylamino)ethylchloride hydrochloride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2921.19</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25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13</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2B10</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4584-46-7</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2-(N,N-Dimethylamino)ethylchloride hydrochloride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2921.19</a:t>
                      </a:r>
                      <a:endParaRPr kumimoji="0" lang="en-US" sz="1400" b="0" i="0" u="none" strike="noStrike" cap="none" normalizeH="0" baseline="0" smtClean="0">
                        <a:ln>
                          <a:noFill/>
                        </a:ln>
                        <a:solidFill>
                          <a:srgbClr val="4D4D4D"/>
                        </a:solidFill>
                        <a:effectLst/>
                        <a:latin typeface="Arial"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25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2B10</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869-24-9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2-(N,N-Diethylamino)ethylchloride hydrochloride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2921.19</a:t>
                      </a:r>
                      <a:endParaRPr kumimoji="0" lang="en-US" sz="1400" b="0" i="0" u="none" strike="noStrike" cap="none" normalizeH="0" baseline="0" smtClean="0">
                        <a:ln>
                          <a:noFill/>
                        </a:ln>
                        <a:solidFill>
                          <a:srgbClr val="4D4D4D"/>
                        </a:solidFill>
                        <a:effectLst/>
                        <a:latin typeface="Arial"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25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15</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2B11</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96-80-0</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2-(N,N-Diisopropylamino)ethanol</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2922.19</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4163">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16</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2B12</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100-38-9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2-(N,N-Diethylamino)ethanethiol</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2930.90</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25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17</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2B13</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111-48-8</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Bis(2-hydroxyethyl)sulfide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2930.90</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25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FF9900"/>
                          </a:solidFill>
                          <a:effectLst/>
                          <a:latin typeface="Arial" charset="0"/>
                          <a:ea typeface="Times New Roman" pitchFamily="18" charset="0"/>
                          <a:cs typeface="Arial" charset="0"/>
                        </a:rPr>
                        <a:t>18</a:t>
                      </a: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FF9900"/>
                          </a:solidFill>
                          <a:effectLst/>
                          <a:latin typeface="Arial" charset="0"/>
                          <a:ea typeface="Times New Roman" pitchFamily="18" charset="0"/>
                          <a:cs typeface="Arial" charset="0"/>
                        </a:rPr>
                        <a:t>2B04</a:t>
                      </a:r>
                      <a:endParaRPr kumimoji="0" lang="en-GB" sz="1400" b="0" i="0" u="none" strike="noStrike" cap="none" normalizeH="0" baseline="0" dirty="0" smtClean="0">
                        <a:ln>
                          <a:noFill/>
                        </a:ln>
                        <a:solidFill>
                          <a:srgbClr val="FF9900"/>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FF9900"/>
                          </a:solidFill>
                          <a:effectLst/>
                          <a:latin typeface="Arial" charset="0"/>
                          <a:ea typeface="Times New Roman" pitchFamily="18" charset="0"/>
                          <a:cs typeface="Arial" charset="0"/>
                        </a:rPr>
                        <a:t>294675-51-7</a:t>
                      </a:r>
                      <a:endParaRPr kumimoji="0" lang="en-GB" sz="1400" b="0" i="0" u="none" strike="noStrike" cap="none" normalizeH="0" baseline="0" dirty="0" smtClean="0">
                        <a:ln>
                          <a:noFill/>
                        </a:ln>
                        <a:solidFill>
                          <a:srgbClr val="FF9900"/>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err="1" smtClean="0">
                          <a:ln>
                            <a:noFill/>
                          </a:ln>
                          <a:solidFill>
                            <a:srgbClr val="FF9900"/>
                          </a:solidFill>
                          <a:effectLst/>
                          <a:latin typeface="Arial" charset="0"/>
                          <a:ea typeface="Times New Roman" pitchFamily="18" charset="0"/>
                          <a:cs typeface="Arial" charset="0"/>
                        </a:rPr>
                        <a:t>Phosphonic</a:t>
                      </a:r>
                      <a:r>
                        <a:rPr kumimoji="0" lang="en-GB" sz="1400" b="0" i="0" u="none" strike="noStrike" cap="none" normalizeH="0" baseline="0" dirty="0" smtClean="0">
                          <a:ln>
                            <a:noFill/>
                          </a:ln>
                          <a:solidFill>
                            <a:srgbClr val="FF9900"/>
                          </a:solidFill>
                          <a:effectLst/>
                          <a:latin typeface="Arial" charset="0"/>
                          <a:ea typeface="Times New Roman" pitchFamily="18" charset="0"/>
                          <a:cs typeface="Arial" charset="0"/>
                        </a:rPr>
                        <a:t> acid, methyl-, </a:t>
                      </a:r>
                      <a:r>
                        <a:rPr kumimoji="0" lang="en-GB" sz="1400" b="0" i="0" u="none" strike="noStrike" cap="none" normalizeH="0" baseline="0" dirty="0" err="1" smtClean="0">
                          <a:ln>
                            <a:noFill/>
                          </a:ln>
                          <a:solidFill>
                            <a:srgbClr val="FF9900"/>
                          </a:solidFill>
                          <a:effectLst/>
                          <a:latin typeface="Arial" charset="0"/>
                          <a:ea typeface="Times New Roman" pitchFamily="18" charset="0"/>
                          <a:cs typeface="Arial" charset="0"/>
                        </a:rPr>
                        <a:t>polyglycol</a:t>
                      </a:r>
                      <a:r>
                        <a:rPr kumimoji="0" lang="en-GB" sz="1400" b="0" i="0" u="none" strike="noStrike" cap="none" normalizeH="0" baseline="0" dirty="0" smtClean="0">
                          <a:ln>
                            <a:noFill/>
                          </a:ln>
                          <a:solidFill>
                            <a:srgbClr val="FF9900"/>
                          </a:solidFill>
                          <a:effectLst/>
                          <a:latin typeface="Arial" charset="0"/>
                          <a:ea typeface="Times New Roman" pitchFamily="18" charset="0"/>
                          <a:cs typeface="Arial" charset="0"/>
                        </a:rPr>
                        <a:t> ester</a:t>
                      </a:r>
                      <a:endParaRPr kumimoji="0" lang="en-GB" sz="1400" b="0" i="0" u="none" strike="noStrike" cap="none" normalizeH="0" baseline="0" dirty="0" smtClean="0">
                        <a:ln>
                          <a:noFill/>
                        </a:ln>
                        <a:solidFill>
                          <a:srgbClr val="FF9900"/>
                        </a:solidFill>
                        <a:effectLst/>
                        <a:latin typeface="Franklin Gothic Medium" pitchFamily="34" charset="0"/>
                        <a:ea typeface="Times New Roman" pitchFamily="18" charset="0"/>
                        <a:cs typeface="Arial" charset="0"/>
                      </a:endParaRP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FF9900"/>
                          </a:solidFill>
                          <a:effectLst/>
                          <a:latin typeface="Arial" charset="0"/>
                          <a:ea typeface="Times New Roman" pitchFamily="18" charset="0"/>
                          <a:cs typeface="Arial" charset="0"/>
                        </a:rPr>
                        <a:t>2931.90</a:t>
                      </a:r>
                      <a:r>
                        <a:rPr kumimoji="0" lang="en-US" sz="1400" b="0" i="0" u="none" strike="noStrike" cap="none" normalizeH="0" baseline="0" dirty="0" smtClean="0">
                          <a:ln>
                            <a:noFill/>
                          </a:ln>
                          <a:solidFill>
                            <a:srgbClr val="FF9900"/>
                          </a:solidFill>
                          <a:effectLst/>
                          <a:latin typeface="Arial" charset="0"/>
                          <a:ea typeface="Times New Roman" pitchFamily="18" charset="0"/>
                          <a:cs typeface="Arial" charset="0"/>
                        </a:rPr>
                        <a:t> </a:t>
                      </a:r>
                      <a:r>
                        <a:rPr kumimoji="0" lang="en-US" sz="1400" b="0" i="0" u="none" strike="noStrike" cap="none" normalizeH="0" baseline="0" dirty="0" smtClean="0">
                          <a:ln>
                            <a:noFill/>
                          </a:ln>
                          <a:solidFill>
                            <a:srgbClr val="FF9900"/>
                          </a:solidFill>
                          <a:effectLst/>
                          <a:latin typeface="Arial" charset="0"/>
                          <a:ea typeface="Times New Roman" pitchFamily="18" charset="0"/>
                          <a:cs typeface="Arial" charset="0"/>
                          <a:sym typeface="Wingdings 2" pitchFamily="18" charset="2"/>
                        </a:rPr>
                        <a:t></a:t>
                      </a:r>
                    </a:p>
                  </a:txBody>
                  <a:tcPr marT="45724" marB="45724"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20604" name="Text Box 124"/>
          <p:cNvSpPr txBox="1">
            <a:spLocks noChangeArrowheads="1"/>
          </p:cNvSpPr>
          <p:nvPr/>
        </p:nvSpPr>
        <p:spPr bwMode="auto">
          <a:xfrm>
            <a:off x="250825" y="6597650"/>
            <a:ext cx="7634288" cy="307975"/>
          </a:xfrm>
          <a:prstGeom prst="rect">
            <a:avLst/>
          </a:prstGeom>
          <a:noFill/>
          <a:ln w="12700">
            <a:noFill/>
            <a:miter lim="800000"/>
            <a:headEnd type="none" w="sm" len="sm"/>
            <a:tailEnd type="none" w="sm" len="sm"/>
          </a:ln>
        </p:spPr>
        <p:txBody>
          <a:bodyPr>
            <a:spAutoFit/>
          </a:bodyPr>
          <a:lstStyle/>
          <a:p>
            <a:pPr eaLnBrk="1" hangingPunct="1">
              <a:spcBef>
                <a:spcPct val="50000"/>
              </a:spcBef>
              <a:defRPr/>
            </a:pPr>
            <a:r>
              <a:rPr lang="en-US" sz="1400" dirty="0">
                <a:solidFill>
                  <a:srgbClr val="FF9900"/>
                </a:solidFill>
                <a:latin typeface="+mj-lt"/>
                <a:sym typeface="Wingdings 2" pitchFamily="18" charset="2"/>
              </a:rPr>
              <a:t></a:t>
            </a:r>
            <a:r>
              <a:rPr lang="en-US" sz="1400" dirty="0">
                <a:solidFill>
                  <a:srgbClr val="FF9900"/>
                </a:solidFill>
                <a:latin typeface="+mj-lt"/>
              </a:rPr>
              <a:t> Classification has not been examined by the HS Committee – not included in recommendation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0"/>
          </p:nvPr>
        </p:nvSpPr>
        <p:spPr>
          <a:noFill/>
        </p:spPr>
        <p:txBody>
          <a:bodyPr/>
          <a:lstStyle/>
          <a:p>
            <a:fld id="{78606A33-0CE1-492F-B490-8BDA8E7ED7A9}" type="slidenum">
              <a:rPr lang="en-GB" smtClean="0"/>
              <a:pPr/>
              <a:t>19</a:t>
            </a:fld>
            <a:endParaRPr lang="en-GB" smtClean="0"/>
          </a:p>
        </p:txBody>
      </p:sp>
      <p:graphicFrame>
        <p:nvGraphicFramePr>
          <p:cNvPr id="21624" name="Group 120"/>
          <p:cNvGraphicFramePr>
            <a:graphicFrameLocks noGrp="1"/>
          </p:cNvGraphicFramePr>
          <p:nvPr>
            <p:ph idx="4294967295"/>
          </p:nvPr>
        </p:nvGraphicFramePr>
        <p:xfrm>
          <a:off x="468313" y="260350"/>
          <a:ext cx="8496300" cy="5969003"/>
        </p:xfrm>
        <a:graphic>
          <a:graphicData uri="http://schemas.openxmlformats.org/drawingml/2006/table">
            <a:tbl>
              <a:tblPr/>
              <a:tblGrid>
                <a:gridCol w="439737"/>
                <a:gridCol w="911225"/>
                <a:gridCol w="1201738"/>
                <a:gridCol w="4064000"/>
                <a:gridCol w="1879600"/>
              </a:tblGrid>
              <a:tr h="360363">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No</a:t>
                      </a:r>
                      <a:endParaRPr kumimoji="0" lang="en-GB" sz="1400" b="0" i="0" u="none" strike="noStrike" cap="none" normalizeH="0" baseline="0" dirty="0" smtClean="0">
                        <a:ln>
                          <a:noFill/>
                        </a:ln>
                        <a:solidFill>
                          <a:schemeClr val="tx1"/>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Sched</a:t>
                      </a:r>
                      <a:endParaRPr kumimoji="0" lang="en-GB" sz="1400" b="0" i="0" u="none" strike="noStrike" cap="none" normalizeH="0" baseline="0" smtClean="0">
                        <a:ln>
                          <a:noFill/>
                        </a:ln>
                        <a:solidFill>
                          <a:schemeClr val="tx1"/>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CAS</a:t>
                      </a:r>
                      <a:endParaRPr kumimoji="0" lang="en-GB" sz="1400" b="0" i="0" u="none" strike="noStrike" cap="none" normalizeH="0" baseline="0" smtClean="0">
                        <a:ln>
                          <a:noFill/>
                        </a:ln>
                        <a:solidFill>
                          <a:schemeClr val="tx1"/>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Chemical name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HS</a:t>
                      </a:r>
                      <a:endParaRPr kumimoji="0" lang="en-GB" sz="1400" b="0" i="0" u="none" strike="noStrike" cap="none" normalizeH="0" baseline="0" smtClean="0">
                        <a:ln>
                          <a:noFill/>
                        </a:ln>
                        <a:solidFill>
                          <a:schemeClr val="tx1"/>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solidFill>
                  </a:tcPr>
                </a:tc>
              </a:tr>
              <a:tr h="33020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3A01</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75-44-5</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Carbonyl dichloride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cs typeface="Arial" pitchFamily="34" charset="0"/>
                        </a:rPr>
                        <a:t>2812.10</a:t>
                      </a:r>
                      <a:r>
                        <a:rPr kumimoji="0" lang="en-US" sz="1400" b="0" i="0" u="none" strike="noStrike" cap="none" normalizeH="0" baseline="0" dirty="0" smtClean="0">
                          <a:ln>
                            <a:noFill/>
                          </a:ln>
                          <a:solidFill>
                            <a:srgbClr val="4D4D4D"/>
                          </a:solidFill>
                          <a:effectLst/>
                          <a:latin typeface="Arial" pitchFamily="34" charset="0"/>
                          <a:cs typeface="Arial" pitchFamily="34" charset="0"/>
                        </a:rPr>
                        <a:t> </a:t>
                      </a:r>
                      <a:endParaRPr kumimoji="0" lang="en-GB" sz="1400" b="0" i="0" u="none" strike="noStrike" cap="none" normalizeH="0" baseline="0" dirty="0" smtClean="0">
                        <a:ln>
                          <a:noFill/>
                        </a:ln>
                        <a:solidFill>
                          <a:srgbClr val="4D4D4D"/>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020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rPr>
                        <a:t>20</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3A02</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506-77-4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Cyanogen chloride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cs typeface="Arial" pitchFamily="34" charset="0"/>
                        </a:rPr>
                        <a:t>2853.00</a:t>
                      </a:r>
                      <a:r>
                        <a:rPr kumimoji="0" lang="en-US" sz="1400" b="0" i="0" u="none" strike="noStrike" cap="none" normalizeH="0" baseline="0" dirty="0" smtClean="0">
                          <a:ln>
                            <a:noFill/>
                          </a:ln>
                          <a:solidFill>
                            <a:srgbClr val="4D4D4D"/>
                          </a:solidFill>
                          <a:effectLst/>
                          <a:latin typeface="Arial" pitchFamily="34" charset="0"/>
                          <a:cs typeface="Arial" pitchFamily="34" charset="0"/>
                        </a:rPr>
                        <a:t> </a:t>
                      </a:r>
                      <a:endParaRPr kumimoji="0" lang="en-GB" sz="1400" b="0" i="0" u="none" strike="noStrike" cap="none" normalizeH="0" baseline="0" dirty="0" smtClean="0">
                        <a:ln>
                          <a:noFill/>
                        </a:ln>
                        <a:solidFill>
                          <a:srgbClr val="4D4D4D"/>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020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21</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3A03</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74-90-8</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Hydrogen cyanide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2811.19</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28613">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22</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3A04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76-06-2</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Trichloronitromethane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2904.90</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020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23</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3B05</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10025-87-3</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Phosphorous oxychloride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2812.10</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020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3B06</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7719-12-2</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Phosphorous trichloride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2812.10</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020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25</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3B07</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10026-13-8</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Phosphorous pentachloride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2812.10</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28613">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26</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3B08</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121-45-9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Trimethyl phosphite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2920.90</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1788">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27</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3B09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122-52-1</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Triethyl phosphite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2920.90</a:t>
                      </a:r>
                      <a:endParaRPr kumimoji="0" lang="en-US"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28613">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28</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3B10</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868-85-9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Dimethyl phosphite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2920.90</a:t>
                      </a:r>
                      <a:endParaRPr kumimoji="0" lang="en-US"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020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29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3B11</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762-04-9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Diethyl phosphite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2920.90</a:t>
                      </a:r>
                      <a:endParaRPr kumimoji="0" lang="en-US"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020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30</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3B12</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10025-67-9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Sulfur monochloride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2812.10</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020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31</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3B13</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10545-99-0</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Sulfur dichloride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2812.10</a:t>
                      </a:r>
                      <a:endParaRPr kumimoji="0" lang="en-US"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28613">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32</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3B14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7719-09-7</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Thionyl chloride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2812.10</a:t>
                      </a:r>
                      <a:endParaRPr kumimoji="0" lang="en-US"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020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33</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3B15</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139-87-7</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Ethyldiethanolamine</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2922.19</a:t>
                      </a:r>
                      <a:endParaRPr kumimoji="0" lang="en-US"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020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34</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3B16</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105-59-9</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Methyldiethanolamine</a:t>
                      </a:r>
                      <a:endParaRPr kumimoji="0" lang="en-GB" sz="1400" b="0" i="0" u="none" strike="noStrike" cap="none" normalizeH="0" baseline="0" smtClean="0">
                        <a:ln>
                          <a:noFill/>
                        </a:ln>
                        <a:solidFill>
                          <a:srgbClr val="FF3300"/>
                        </a:solidFill>
                        <a:effectLst/>
                        <a:latin typeface="Franklin Gothic Medium" pitchFamily="34" charset="0"/>
                        <a:ea typeface="SimSun" pitchFamily="2" charset="-122"/>
                        <a:cs typeface="Arial" charset="0"/>
                        <a:sym typeface="Wingdings" pitchFamily="2" charset="2"/>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2922.19</a:t>
                      </a:r>
                      <a:endParaRPr kumimoji="0" lang="en-US"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020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35</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3B17</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102-71-6</a:t>
                      </a:r>
                      <a:endParaRPr kumimoji="0" lang="en-GB" sz="1400" b="0" i="0" u="none" strike="noStrike" cap="none" normalizeH="0" baseline="0" smtClean="0">
                        <a:ln>
                          <a:noFill/>
                        </a:ln>
                        <a:solidFill>
                          <a:srgbClr val="4D4D4D"/>
                        </a:solidFill>
                        <a:effectLst/>
                        <a:latin typeface="Franklin Gothic Medium"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rgbClr val="4D4D4D"/>
                          </a:solidFill>
                          <a:effectLst/>
                          <a:latin typeface="Arial" charset="0"/>
                          <a:ea typeface="Times New Roman" pitchFamily="18" charset="0"/>
                          <a:cs typeface="Arial" charset="0"/>
                        </a:rPr>
                        <a:t>Triethanolamine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rPr>
                        <a:t>2922.13</a:t>
                      </a:r>
                      <a:endParaRPr kumimoji="0" lang="en-US" sz="1400" b="0" i="0" u="none" strike="noStrike" cap="none" normalizeH="0" baseline="0" dirty="0" smtClean="0">
                        <a:ln>
                          <a:noFill/>
                        </a:ln>
                        <a:solidFill>
                          <a:srgbClr val="4D4D4D"/>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CD688863-6FEC-4AC0-B8B2-4339A549ECCE}" type="slidenum">
              <a:rPr lang="en-GB" smtClean="0"/>
              <a:pPr/>
              <a:t>2</a:t>
            </a:fld>
            <a:endParaRPr lang="en-GB" smtClean="0"/>
          </a:p>
        </p:txBody>
      </p:sp>
      <p:sp>
        <p:nvSpPr>
          <p:cNvPr id="129026" name="Rectangle 2"/>
          <p:cNvSpPr>
            <a:spLocks noGrp="1" noChangeArrowheads="1"/>
          </p:cNvSpPr>
          <p:nvPr>
            <p:ph type="title"/>
          </p:nvPr>
        </p:nvSpPr>
        <p:spPr>
          <a:xfrm>
            <a:off x="468313" y="260350"/>
            <a:ext cx="8229600" cy="1143000"/>
          </a:xfrm>
        </p:spPr>
        <p:txBody>
          <a:bodyPr/>
          <a:lstStyle/>
          <a:p>
            <a:pPr>
              <a:defRPr/>
            </a:pPr>
            <a:r>
              <a:rPr lang="en-GB" b="1"/>
              <a:t>Objectives</a:t>
            </a:r>
          </a:p>
        </p:txBody>
      </p:sp>
      <p:sp>
        <p:nvSpPr>
          <p:cNvPr id="20484" name="Rectangle 3"/>
          <p:cNvSpPr>
            <a:spLocks noGrp="1" noChangeArrowheads="1"/>
          </p:cNvSpPr>
          <p:nvPr>
            <p:ph type="body" idx="1"/>
          </p:nvPr>
        </p:nvSpPr>
        <p:spPr/>
        <p:txBody>
          <a:bodyPr/>
          <a:lstStyle/>
          <a:p>
            <a:r>
              <a:rPr lang="en-GB" smtClean="0"/>
              <a:t>By the end of this session participants should:</a:t>
            </a:r>
          </a:p>
          <a:p>
            <a:pPr lvl="1"/>
            <a:r>
              <a:rPr lang="en-GB" smtClean="0"/>
              <a:t>Be familiar with the two WCO recommendations on the identification of scheduled chemicals in the Harmonized System </a:t>
            </a:r>
          </a:p>
          <a:p>
            <a:pPr lvl="1"/>
            <a:r>
              <a:rPr lang="en-GB" smtClean="0"/>
              <a:t>Know which HS codes (in HS 2012) are applicable to commonly traded scheduled chemicals</a:t>
            </a:r>
          </a:p>
          <a:p>
            <a:pPr lvl="1"/>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8D2CA0FD-0408-4429-90A3-5404ACDFC93B}" type="slidenum">
              <a:rPr lang="en-GB"/>
              <a:pPr/>
              <a:t>20</a:t>
            </a:fld>
            <a:endParaRPr lang="en-GB"/>
          </a:p>
        </p:txBody>
      </p:sp>
      <p:sp>
        <p:nvSpPr>
          <p:cNvPr id="109571" name="Rectangle 6"/>
          <p:cNvSpPr>
            <a:spLocks noChangeArrowheads="1"/>
          </p:cNvSpPr>
          <p:nvPr/>
        </p:nvSpPr>
        <p:spPr bwMode="auto">
          <a:xfrm>
            <a:off x="5867400" y="2133600"/>
            <a:ext cx="2160588" cy="3455988"/>
          </a:xfrm>
          <a:prstGeom prst="rect">
            <a:avLst/>
          </a:prstGeom>
          <a:noFill/>
          <a:ln w="9525">
            <a:noFill/>
            <a:miter lim="800000"/>
            <a:headEnd/>
            <a:tailEnd/>
          </a:ln>
        </p:spPr>
        <p:txBody>
          <a:bodyPr/>
          <a:lstStyle/>
          <a:p>
            <a:pPr marL="342900" indent="-342900">
              <a:spcBef>
                <a:spcPct val="20000"/>
              </a:spcBef>
            </a:pPr>
            <a:r>
              <a:rPr lang="en-US" sz="3600">
                <a:solidFill>
                  <a:srgbClr val="4D4D4D"/>
                </a:solidFill>
              </a:rPr>
              <a:t>2930.90</a:t>
            </a:r>
          </a:p>
          <a:p>
            <a:pPr marL="342900" indent="-342900">
              <a:spcBef>
                <a:spcPct val="20000"/>
              </a:spcBef>
            </a:pPr>
            <a:r>
              <a:rPr lang="en-US" sz="3600">
                <a:solidFill>
                  <a:srgbClr val="4D4D4D"/>
                </a:solidFill>
              </a:rPr>
              <a:t>2931.90</a:t>
            </a:r>
            <a:r>
              <a:rPr lang="en-US" sz="3600" b="1">
                <a:solidFill>
                  <a:srgbClr val="FF9900"/>
                </a:solidFill>
              </a:rPr>
              <a:t>*</a:t>
            </a:r>
            <a:endParaRPr lang="en-US" sz="6000" b="1">
              <a:solidFill>
                <a:srgbClr val="FF9900"/>
              </a:solidFill>
            </a:endParaRPr>
          </a:p>
          <a:p>
            <a:pPr marL="342900" indent="-342900">
              <a:spcBef>
                <a:spcPct val="20000"/>
              </a:spcBef>
            </a:pPr>
            <a:r>
              <a:rPr lang="en-US" sz="3600">
                <a:solidFill>
                  <a:srgbClr val="4D4D4D"/>
                </a:solidFill>
              </a:rPr>
              <a:t>2933.39</a:t>
            </a:r>
          </a:p>
          <a:p>
            <a:pPr marL="342900" indent="-342900">
              <a:spcBef>
                <a:spcPct val="20000"/>
              </a:spcBef>
            </a:pPr>
            <a:r>
              <a:rPr lang="en-US" sz="3600">
                <a:solidFill>
                  <a:srgbClr val="4D4D4D"/>
                </a:solidFill>
              </a:rPr>
              <a:t>3002.90</a:t>
            </a:r>
          </a:p>
          <a:p>
            <a:pPr marL="342900" indent="-342900">
              <a:spcBef>
                <a:spcPct val="20000"/>
              </a:spcBef>
            </a:pPr>
            <a:r>
              <a:rPr lang="en-US" sz="3600">
                <a:solidFill>
                  <a:srgbClr val="4D4D4D"/>
                </a:solidFill>
              </a:rPr>
              <a:t>3824.90</a:t>
            </a:r>
          </a:p>
        </p:txBody>
      </p:sp>
      <p:sp>
        <p:nvSpPr>
          <p:cNvPr id="864258" name="Rectangle 2"/>
          <p:cNvSpPr>
            <a:spLocks noGrp="1" noChangeArrowheads="1"/>
          </p:cNvSpPr>
          <p:nvPr>
            <p:ph type="title" idx="4294967295"/>
          </p:nvPr>
        </p:nvSpPr>
        <p:spPr>
          <a:xfrm>
            <a:off x="720725" y="285750"/>
            <a:ext cx="7704138" cy="1082675"/>
          </a:xfrm>
        </p:spPr>
        <p:txBody>
          <a:bodyPr/>
          <a:lstStyle/>
          <a:p>
            <a:r>
              <a:rPr lang="en-GB"/>
              <a:t>Harmonized System (HS):</a:t>
            </a:r>
            <a:br>
              <a:rPr lang="en-GB"/>
            </a:br>
            <a:r>
              <a:rPr lang="en-GB"/>
              <a:t>Relevant 2012 Subheadings</a:t>
            </a:r>
            <a:endParaRPr lang="en-US"/>
          </a:p>
        </p:txBody>
      </p:sp>
      <p:sp>
        <p:nvSpPr>
          <p:cNvPr id="109573" name="Rectangle 3"/>
          <p:cNvSpPr>
            <a:spLocks noGrp="1" noChangeArrowheads="1"/>
          </p:cNvSpPr>
          <p:nvPr>
            <p:ph type="body" idx="4294967295"/>
          </p:nvPr>
        </p:nvSpPr>
        <p:spPr>
          <a:xfrm>
            <a:off x="3203575" y="2133600"/>
            <a:ext cx="2203450" cy="4114800"/>
          </a:xfrm>
        </p:spPr>
        <p:txBody>
          <a:bodyPr/>
          <a:lstStyle/>
          <a:p>
            <a:pPr>
              <a:buFont typeface="Wingdings" pitchFamily="2" charset="2"/>
              <a:buNone/>
            </a:pPr>
            <a:r>
              <a:rPr lang="en-US" sz="3600">
                <a:latin typeface="Arial" charset="0"/>
                <a:cs typeface="Arial" charset="0"/>
              </a:rPr>
              <a:t>2918.19</a:t>
            </a:r>
          </a:p>
          <a:p>
            <a:pPr>
              <a:buFont typeface="Wingdings" pitchFamily="2" charset="2"/>
              <a:buNone/>
            </a:pPr>
            <a:r>
              <a:rPr lang="en-US" sz="3600">
                <a:latin typeface="Arial" charset="0"/>
                <a:cs typeface="Arial" charset="0"/>
              </a:rPr>
              <a:t>2920.90</a:t>
            </a:r>
          </a:p>
          <a:p>
            <a:pPr>
              <a:buFont typeface="Wingdings" pitchFamily="2" charset="2"/>
              <a:buNone/>
            </a:pPr>
            <a:r>
              <a:rPr lang="en-US" sz="3600">
                <a:latin typeface="Arial" charset="0"/>
                <a:cs typeface="Arial" charset="0"/>
              </a:rPr>
              <a:t>2921.19</a:t>
            </a:r>
          </a:p>
          <a:p>
            <a:pPr>
              <a:buFont typeface="Wingdings" pitchFamily="2" charset="2"/>
              <a:buNone/>
            </a:pPr>
            <a:r>
              <a:rPr lang="en-US" sz="3600">
                <a:latin typeface="Arial" charset="0"/>
                <a:cs typeface="Arial" charset="0"/>
              </a:rPr>
              <a:t>2922.13</a:t>
            </a:r>
          </a:p>
          <a:p>
            <a:pPr>
              <a:buFont typeface="Wingdings" pitchFamily="2" charset="2"/>
              <a:buNone/>
            </a:pPr>
            <a:r>
              <a:rPr lang="en-US" sz="3600">
                <a:latin typeface="Arial" charset="0"/>
                <a:cs typeface="Arial" charset="0"/>
              </a:rPr>
              <a:t>2922.19</a:t>
            </a:r>
          </a:p>
          <a:p>
            <a:pPr>
              <a:buFont typeface="Wingdings" pitchFamily="2" charset="2"/>
              <a:buNone/>
            </a:pPr>
            <a:r>
              <a:rPr lang="en-US" sz="3600">
                <a:latin typeface="Arial" charset="0"/>
                <a:cs typeface="Arial" charset="0"/>
              </a:rPr>
              <a:t>2929.90</a:t>
            </a:r>
          </a:p>
        </p:txBody>
      </p:sp>
      <p:sp>
        <p:nvSpPr>
          <p:cNvPr id="109574" name="Rectangle 4"/>
          <p:cNvSpPr>
            <a:spLocks noChangeArrowheads="1"/>
          </p:cNvSpPr>
          <p:nvPr/>
        </p:nvSpPr>
        <p:spPr bwMode="auto">
          <a:xfrm>
            <a:off x="468313" y="2133600"/>
            <a:ext cx="2160587" cy="3752850"/>
          </a:xfrm>
          <a:prstGeom prst="rect">
            <a:avLst/>
          </a:prstGeom>
          <a:noFill/>
          <a:ln w="9525">
            <a:noFill/>
            <a:miter lim="800000"/>
            <a:headEnd/>
            <a:tailEnd/>
          </a:ln>
        </p:spPr>
        <p:txBody>
          <a:bodyPr/>
          <a:lstStyle/>
          <a:p>
            <a:pPr marL="342900" indent="-342900">
              <a:spcBef>
                <a:spcPct val="20000"/>
              </a:spcBef>
            </a:pPr>
            <a:r>
              <a:rPr lang="en-US" sz="3600">
                <a:solidFill>
                  <a:srgbClr val="4D4D4D"/>
                </a:solidFill>
              </a:rPr>
              <a:t>2811.19</a:t>
            </a:r>
          </a:p>
          <a:p>
            <a:pPr marL="342900" indent="-342900">
              <a:spcBef>
                <a:spcPct val="20000"/>
              </a:spcBef>
            </a:pPr>
            <a:r>
              <a:rPr lang="en-US" sz="3600">
                <a:solidFill>
                  <a:srgbClr val="4D4D4D"/>
                </a:solidFill>
              </a:rPr>
              <a:t>2812.10</a:t>
            </a:r>
          </a:p>
          <a:p>
            <a:pPr marL="342900" indent="-342900">
              <a:spcBef>
                <a:spcPct val="20000"/>
              </a:spcBef>
            </a:pPr>
            <a:r>
              <a:rPr lang="en-US" sz="3600">
                <a:solidFill>
                  <a:srgbClr val="4D4D4D"/>
                </a:solidFill>
              </a:rPr>
              <a:t>2853.00</a:t>
            </a:r>
          </a:p>
          <a:p>
            <a:pPr marL="342900" indent="-342900">
              <a:spcBef>
                <a:spcPct val="20000"/>
              </a:spcBef>
            </a:pPr>
            <a:r>
              <a:rPr lang="en-US" sz="3600">
                <a:solidFill>
                  <a:srgbClr val="4D4D4D"/>
                </a:solidFill>
              </a:rPr>
              <a:t>2903.39</a:t>
            </a:r>
          </a:p>
          <a:p>
            <a:pPr marL="342900" indent="-342900">
              <a:spcBef>
                <a:spcPct val="20000"/>
              </a:spcBef>
            </a:pPr>
            <a:r>
              <a:rPr lang="en-US" sz="3600">
                <a:solidFill>
                  <a:srgbClr val="4D4D4D"/>
                </a:solidFill>
              </a:rPr>
              <a:t>2904.90</a:t>
            </a:r>
          </a:p>
          <a:p>
            <a:pPr marL="342900" indent="-342900">
              <a:spcBef>
                <a:spcPct val="20000"/>
              </a:spcBef>
            </a:pPr>
            <a:r>
              <a:rPr lang="en-US" sz="3600">
                <a:solidFill>
                  <a:srgbClr val="4D4D4D"/>
                </a:solidFill>
              </a:rPr>
              <a:t>2905.19</a:t>
            </a:r>
          </a:p>
        </p:txBody>
      </p:sp>
      <p:sp>
        <p:nvSpPr>
          <p:cNvPr id="109576" name="Text Box 8"/>
          <p:cNvSpPr txBox="1">
            <a:spLocks noChangeArrowheads="1"/>
          </p:cNvSpPr>
          <p:nvPr/>
        </p:nvSpPr>
        <p:spPr bwMode="auto">
          <a:xfrm>
            <a:off x="179388" y="6165850"/>
            <a:ext cx="3671887" cy="519113"/>
          </a:xfrm>
          <a:prstGeom prst="rect">
            <a:avLst/>
          </a:prstGeom>
          <a:noFill/>
          <a:ln w="12700">
            <a:noFill/>
            <a:miter lim="800000"/>
            <a:headEnd type="none" w="sm" len="sm"/>
            <a:tailEnd type="none" w="sm" len="sm"/>
          </a:ln>
        </p:spPr>
        <p:txBody>
          <a:bodyPr>
            <a:spAutoFit/>
          </a:bodyPr>
          <a:lstStyle/>
          <a:p>
            <a:pPr eaLnBrk="1" hangingPunct="1">
              <a:spcBef>
                <a:spcPct val="50000"/>
              </a:spcBef>
            </a:pPr>
            <a:r>
              <a:rPr lang="en-US" sz="2800">
                <a:solidFill>
                  <a:srgbClr val="FF9900"/>
                </a:solidFill>
              </a:rPr>
              <a:t>* 2931.00 in HS 2007</a:t>
            </a:r>
          </a:p>
        </p:txBody>
      </p:sp>
      <p:sp>
        <p:nvSpPr>
          <p:cNvPr id="109577" name="Text Box 7"/>
          <p:cNvSpPr txBox="1">
            <a:spLocks noChangeArrowheads="1"/>
          </p:cNvSpPr>
          <p:nvPr/>
        </p:nvSpPr>
        <p:spPr bwMode="auto">
          <a:xfrm>
            <a:off x="5651500" y="5661025"/>
            <a:ext cx="3240088" cy="592138"/>
          </a:xfrm>
          <a:prstGeom prst="rect">
            <a:avLst/>
          </a:prstGeom>
          <a:noFill/>
          <a:ln w="12700">
            <a:solidFill>
              <a:srgbClr val="000000"/>
            </a:solidFill>
            <a:miter lim="800000"/>
            <a:headEnd type="none" w="sm" len="sm"/>
            <a:tailEnd type="none" w="sm" len="sm"/>
          </a:ln>
        </p:spPr>
        <p:txBody>
          <a:bodyPr>
            <a:spAutoFit/>
          </a:bodyPr>
          <a:lstStyle/>
          <a:p>
            <a:pPr eaLnBrk="1" hangingPunct="1">
              <a:spcBef>
                <a:spcPct val="50000"/>
              </a:spcBef>
            </a:pPr>
            <a:r>
              <a:rPr lang="en-US" sz="3200">
                <a:solidFill>
                  <a:srgbClr val="4D4D4D"/>
                </a:solidFill>
              </a:rPr>
              <a:t>12 Subheadings</a:t>
            </a:r>
          </a:p>
        </p:txBody>
      </p:sp>
      <p:sp>
        <p:nvSpPr>
          <p:cNvPr id="109579" name="Line 12"/>
          <p:cNvSpPr>
            <a:spLocks noChangeShapeType="1"/>
          </p:cNvSpPr>
          <p:nvPr/>
        </p:nvSpPr>
        <p:spPr bwMode="auto">
          <a:xfrm>
            <a:off x="611188" y="4437063"/>
            <a:ext cx="1657350" cy="0"/>
          </a:xfrm>
          <a:prstGeom prst="line">
            <a:avLst/>
          </a:prstGeom>
          <a:noFill/>
          <a:ln w="28575">
            <a:solidFill>
              <a:schemeClr val="tx1"/>
            </a:solidFill>
            <a:round/>
            <a:headEnd type="none" w="sm" len="sm"/>
            <a:tailEnd type="none" w="sm" len="sm"/>
          </a:ln>
        </p:spPr>
        <p:txBody>
          <a:bodyPr/>
          <a:lstStyle/>
          <a:p>
            <a:endParaRPr lang="en-GB"/>
          </a:p>
        </p:txBody>
      </p:sp>
      <p:sp>
        <p:nvSpPr>
          <p:cNvPr id="109581" name="Line 12"/>
          <p:cNvSpPr>
            <a:spLocks noChangeShapeType="1"/>
          </p:cNvSpPr>
          <p:nvPr/>
        </p:nvSpPr>
        <p:spPr bwMode="auto">
          <a:xfrm>
            <a:off x="611188" y="5805488"/>
            <a:ext cx="1657350" cy="0"/>
          </a:xfrm>
          <a:prstGeom prst="line">
            <a:avLst/>
          </a:prstGeom>
          <a:noFill/>
          <a:ln w="28575">
            <a:solidFill>
              <a:schemeClr val="tx1"/>
            </a:solidFill>
            <a:round/>
            <a:headEnd type="none" w="sm" len="sm"/>
            <a:tailEnd type="none" w="sm" len="sm"/>
          </a:ln>
        </p:spPr>
        <p:txBody>
          <a:bodyPr/>
          <a:lstStyle/>
          <a:p>
            <a:endParaRPr lang="en-GB"/>
          </a:p>
        </p:txBody>
      </p:sp>
      <p:sp>
        <p:nvSpPr>
          <p:cNvPr id="109582" name="Line 12"/>
          <p:cNvSpPr>
            <a:spLocks noChangeShapeType="1"/>
          </p:cNvSpPr>
          <p:nvPr/>
        </p:nvSpPr>
        <p:spPr bwMode="auto">
          <a:xfrm>
            <a:off x="6011863" y="3789363"/>
            <a:ext cx="1657350" cy="0"/>
          </a:xfrm>
          <a:prstGeom prst="line">
            <a:avLst/>
          </a:prstGeom>
          <a:noFill/>
          <a:ln w="28575">
            <a:solidFill>
              <a:schemeClr val="tx1"/>
            </a:solidFill>
            <a:round/>
            <a:headEnd type="none" w="sm" len="sm"/>
            <a:tailEnd type="none" w="sm" len="sm"/>
          </a:ln>
        </p:spPr>
        <p:txBody>
          <a:bodyPr/>
          <a:lstStyle/>
          <a:p>
            <a:endParaRPr lang="en-GB"/>
          </a:p>
        </p:txBody>
      </p:sp>
      <p:sp>
        <p:nvSpPr>
          <p:cNvPr id="109583" name="Line 12"/>
          <p:cNvSpPr>
            <a:spLocks noChangeShapeType="1"/>
          </p:cNvSpPr>
          <p:nvPr/>
        </p:nvSpPr>
        <p:spPr bwMode="auto">
          <a:xfrm>
            <a:off x="6011863" y="4437063"/>
            <a:ext cx="1657350" cy="0"/>
          </a:xfrm>
          <a:prstGeom prst="line">
            <a:avLst/>
          </a:prstGeom>
          <a:noFill/>
          <a:ln w="28575">
            <a:solidFill>
              <a:schemeClr val="tx1"/>
            </a:solidFill>
            <a:round/>
            <a:headEnd type="none" w="sm" len="sm"/>
            <a:tailEnd type="none" w="sm" len="sm"/>
          </a:ln>
        </p:spPr>
        <p:txBody>
          <a:bodyPr/>
          <a:lstStyle/>
          <a:p>
            <a:endParaRPr lang="en-GB"/>
          </a:p>
        </p:txBody>
      </p:sp>
      <p:sp>
        <p:nvSpPr>
          <p:cNvPr id="109584" name="Line 12"/>
          <p:cNvSpPr>
            <a:spLocks noChangeShapeType="1"/>
          </p:cNvSpPr>
          <p:nvPr/>
        </p:nvSpPr>
        <p:spPr bwMode="auto">
          <a:xfrm>
            <a:off x="3419475" y="5734050"/>
            <a:ext cx="1657350" cy="0"/>
          </a:xfrm>
          <a:prstGeom prst="line">
            <a:avLst/>
          </a:prstGeom>
          <a:noFill/>
          <a:ln w="28575">
            <a:solidFill>
              <a:schemeClr val="tx1"/>
            </a:solidFill>
            <a:round/>
            <a:headEnd type="none" w="sm" len="sm"/>
            <a:tailEnd type="none" w="sm" len="sm"/>
          </a:ln>
        </p:spPr>
        <p:txBody>
          <a:bodyPr/>
          <a:lstStyle/>
          <a:p>
            <a:endParaRPr lang="en-GB"/>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p:spPr>
        <p:txBody>
          <a:bodyPr/>
          <a:lstStyle/>
          <a:p>
            <a:fld id="{0505DA45-E708-40A2-BE13-1703443676BB}" type="slidenum">
              <a:rPr lang="en-GB" smtClean="0"/>
              <a:pPr/>
              <a:t>21</a:t>
            </a:fld>
            <a:endParaRPr lang="en-GB" smtClean="0"/>
          </a:p>
        </p:txBody>
      </p:sp>
      <p:sp>
        <p:nvSpPr>
          <p:cNvPr id="887811" name="Rectangle 99"/>
          <p:cNvSpPr>
            <a:spLocks noGrp="1" noChangeArrowheads="1"/>
          </p:cNvSpPr>
          <p:nvPr>
            <p:ph type="title" idx="4294967295"/>
          </p:nvPr>
        </p:nvSpPr>
        <p:spPr/>
        <p:txBody>
          <a:bodyPr/>
          <a:lstStyle/>
          <a:p>
            <a:pPr eaLnBrk="1" hangingPunct="1">
              <a:defRPr/>
            </a:pPr>
            <a:r>
              <a:rPr lang="en-US" smtClean="0"/>
              <a:t>COVERAGE OF THE SIMPLIFIED RECOMMENDATION</a:t>
            </a:r>
          </a:p>
        </p:txBody>
      </p:sp>
      <p:graphicFrame>
        <p:nvGraphicFramePr>
          <p:cNvPr id="23631" name="Group 79"/>
          <p:cNvGraphicFramePr>
            <a:graphicFrameLocks noGrp="1"/>
          </p:cNvGraphicFramePr>
          <p:nvPr>
            <p:ph idx="4294967295"/>
          </p:nvPr>
        </p:nvGraphicFramePr>
        <p:xfrm>
          <a:off x="0" y="2565400"/>
          <a:ext cx="9109075" cy="3402220"/>
        </p:xfrm>
        <a:graphic>
          <a:graphicData uri="http://schemas.openxmlformats.org/drawingml/2006/table">
            <a:tbl>
              <a:tblPr/>
              <a:tblGrid>
                <a:gridCol w="2124075"/>
                <a:gridCol w="1006475"/>
                <a:gridCol w="946150"/>
                <a:gridCol w="1006475"/>
                <a:gridCol w="1006475"/>
                <a:gridCol w="1006475"/>
                <a:gridCol w="1006475"/>
                <a:gridCol w="1006475"/>
              </a:tblGrid>
              <a:tr h="466682">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chemeClr val="tx1"/>
                          </a:solidFill>
                          <a:effectLst/>
                          <a:latin typeface="Franklin Gothic Medium" pitchFamily="34" charset="0"/>
                          <a:cs typeface="Times New Roman" pitchFamily="18" charset="0"/>
                        </a:rPr>
                        <a:t>YEAR</a:t>
                      </a:r>
                      <a:endParaRPr kumimoji="0" lang="en-GB" sz="1800" b="0" i="0" u="none" strike="noStrike" cap="none" normalizeH="0" baseline="0" smtClean="0">
                        <a:ln>
                          <a:noFill/>
                        </a:ln>
                        <a:solidFill>
                          <a:schemeClr val="tx1"/>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chemeClr val="tx1"/>
                          </a:solidFill>
                          <a:effectLst/>
                          <a:latin typeface="Franklin Gothic Medium" pitchFamily="34" charset="0"/>
                          <a:cs typeface="Times New Roman" pitchFamily="18" charset="0"/>
                        </a:rPr>
                        <a:t>2002</a:t>
                      </a:r>
                      <a:endParaRPr kumimoji="0" lang="en-GB" sz="1800" b="0" i="0" u="none" strike="noStrike" cap="none" normalizeH="0" baseline="0" smtClean="0">
                        <a:ln>
                          <a:noFill/>
                        </a:ln>
                        <a:solidFill>
                          <a:schemeClr val="tx1"/>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chemeClr val="tx1"/>
                          </a:solidFill>
                          <a:effectLst/>
                          <a:latin typeface="Franklin Gothic Medium" pitchFamily="34" charset="0"/>
                          <a:cs typeface="Times New Roman" pitchFamily="18" charset="0"/>
                        </a:rPr>
                        <a:t>2003</a:t>
                      </a:r>
                      <a:endParaRPr kumimoji="0" lang="en-GB" sz="1800" b="0" i="0" u="none" strike="noStrike" cap="none" normalizeH="0" baseline="0" smtClean="0">
                        <a:ln>
                          <a:noFill/>
                        </a:ln>
                        <a:solidFill>
                          <a:schemeClr val="tx1"/>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chemeClr val="tx1"/>
                          </a:solidFill>
                          <a:effectLst/>
                          <a:latin typeface="Franklin Gothic Medium" pitchFamily="34" charset="0"/>
                          <a:cs typeface="Times New Roman" pitchFamily="18" charset="0"/>
                        </a:rPr>
                        <a:t>2004</a:t>
                      </a:r>
                      <a:endParaRPr kumimoji="0" lang="en-GB" sz="1800" b="0" i="0" u="none" strike="noStrike" cap="none" normalizeH="0" baseline="0" smtClean="0">
                        <a:ln>
                          <a:noFill/>
                        </a:ln>
                        <a:solidFill>
                          <a:schemeClr val="tx1"/>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chemeClr val="tx1"/>
                          </a:solidFill>
                          <a:effectLst/>
                          <a:latin typeface="Franklin Gothic Medium" pitchFamily="34" charset="0"/>
                        </a:rPr>
                        <a:t>2005</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chemeClr val="tx1"/>
                          </a:solidFill>
                          <a:effectLst/>
                          <a:latin typeface="Franklin Gothic Medium" pitchFamily="34" charset="0"/>
                          <a:cs typeface="Times New Roman" pitchFamily="18" charset="0"/>
                        </a:rPr>
                        <a:t>2006</a:t>
                      </a:r>
                      <a:endParaRPr kumimoji="0" lang="en-GB" sz="1800" b="0" i="0" u="none" strike="noStrike" cap="none" normalizeH="0" baseline="0" smtClean="0">
                        <a:ln>
                          <a:noFill/>
                        </a:ln>
                        <a:solidFill>
                          <a:schemeClr val="tx1"/>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chemeClr val="tx1"/>
                          </a:solidFill>
                          <a:effectLst/>
                          <a:latin typeface="Franklin Gothic Medium" pitchFamily="34" charset="0"/>
                        </a:rPr>
                        <a:t>2007</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chemeClr val="tx1"/>
                          </a:solidFill>
                          <a:effectLst/>
                          <a:latin typeface="Franklin Gothic Medium" pitchFamily="34" charset="0"/>
                          <a:cs typeface="Times New Roman" pitchFamily="18" charset="0"/>
                        </a:rPr>
                        <a:t>2008</a:t>
                      </a:r>
                      <a:endParaRPr kumimoji="0" lang="en-GB" sz="1800" b="0" i="0" u="none" strike="noStrike" cap="none" normalizeH="0" baseline="0" smtClean="0">
                        <a:ln>
                          <a:noFill/>
                        </a:ln>
                        <a:solidFill>
                          <a:schemeClr val="tx1"/>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r>
              <a:tr h="91431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 S2 TRANSFERS COVERED </a:t>
                      </a:r>
                    </a:p>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(18 Chemicals)</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99.98 %</a:t>
                      </a:r>
                      <a:endParaRPr kumimoji="0" lang="en-GB" sz="1800" b="0" i="0" u="none" strike="noStrike" cap="none" normalizeH="0" baseline="0" smtClean="0">
                        <a:ln>
                          <a:noFill/>
                        </a:ln>
                        <a:solidFill>
                          <a:srgbClr val="4D4D4D"/>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100 %</a:t>
                      </a:r>
                      <a:endParaRPr kumimoji="0" lang="en-GB" sz="1800" b="0" i="0" u="none" strike="noStrike" cap="none" normalizeH="0" baseline="0" smtClean="0">
                        <a:ln>
                          <a:noFill/>
                        </a:ln>
                        <a:solidFill>
                          <a:srgbClr val="4D4D4D"/>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99.98 %</a:t>
                      </a:r>
                      <a:endParaRPr kumimoji="0" lang="en-GB" sz="1800" b="0" i="0" u="none" strike="noStrike" cap="none" normalizeH="0" baseline="0" smtClean="0">
                        <a:ln>
                          <a:noFill/>
                        </a:ln>
                        <a:solidFill>
                          <a:srgbClr val="4D4D4D"/>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rPr>
                        <a:t>99.90 %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99.98 %</a:t>
                      </a:r>
                      <a:endParaRPr kumimoji="0" lang="en-GB" sz="1800" b="0" i="0" u="none" strike="noStrike" cap="none" normalizeH="0" baseline="0" smtClean="0">
                        <a:ln>
                          <a:noFill/>
                        </a:ln>
                        <a:solidFill>
                          <a:srgbClr val="4D4D4D"/>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rPr>
                        <a:t>99.97 %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99.76 %</a:t>
                      </a:r>
                      <a:endParaRPr kumimoji="0" lang="en-GB" sz="1800" b="0" i="0" u="none" strike="noStrike" cap="none" normalizeH="0" baseline="0" smtClean="0">
                        <a:ln>
                          <a:noFill/>
                        </a:ln>
                        <a:solidFill>
                          <a:srgbClr val="4D4D4D"/>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1431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FF9900"/>
                          </a:solidFill>
                          <a:effectLst/>
                          <a:latin typeface="Franklin Gothic Medium" pitchFamily="34" charset="0"/>
                          <a:cs typeface="Times New Roman" pitchFamily="18" charset="0"/>
                        </a:rPr>
                        <a:t>% S2 TRANSFERS COVERED </a:t>
                      </a:r>
                    </a:p>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FF9900"/>
                          </a:solidFill>
                          <a:effectLst/>
                          <a:latin typeface="Franklin Gothic Medium" pitchFamily="34" charset="0"/>
                          <a:cs typeface="Times New Roman" pitchFamily="18" charset="0"/>
                        </a:rPr>
                        <a:t>(17 Chemicals)</a:t>
                      </a:r>
                      <a:endParaRPr kumimoji="0" lang="en-GB" sz="1800" b="0" i="0" u="none" strike="noStrike" cap="none" normalizeH="0" baseline="0" smtClean="0">
                        <a:ln>
                          <a:noFill/>
                        </a:ln>
                        <a:solidFill>
                          <a:srgbClr val="FF9900"/>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FF9900"/>
                          </a:solidFill>
                          <a:effectLst/>
                          <a:latin typeface="Franklin Gothic Medium" pitchFamily="34" charset="0"/>
                        </a:rPr>
                        <a:t>99.84 %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FF9900"/>
                          </a:solidFill>
                          <a:effectLst/>
                          <a:latin typeface="Franklin Gothic Medium" pitchFamily="34" charset="0"/>
                        </a:rPr>
                        <a:t>99.85 %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FF9900"/>
                          </a:solidFill>
                          <a:effectLst/>
                          <a:latin typeface="Franklin Gothic Medium" pitchFamily="34" charset="0"/>
                        </a:rPr>
                        <a:t>99.71%</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FF9900"/>
                          </a:solidFill>
                          <a:effectLst/>
                          <a:latin typeface="Franklin Gothic Medium" pitchFamily="34" charset="0"/>
                        </a:rPr>
                        <a:t>99.73 %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FF9900"/>
                          </a:solidFill>
                          <a:effectLst/>
                          <a:latin typeface="Franklin Gothic Medium" pitchFamily="34" charset="0"/>
                        </a:rPr>
                        <a:t>99.73%</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FF9900"/>
                          </a:solidFill>
                          <a:effectLst/>
                          <a:latin typeface="Franklin Gothic Medium" pitchFamily="34" charset="0"/>
                        </a:rPr>
                        <a:t>99.65 %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FF9900"/>
                          </a:solidFill>
                          <a:effectLst/>
                          <a:latin typeface="Franklin Gothic Medium" pitchFamily="34" charset="0"/>
                        </a:rPr>
                        <a:t>99.54%</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66682">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rPr>
                        <a:t>Difference</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rPr>
                        <a:t>0.14 %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rPr>
                        <a:t>0.15 %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rPr>
                        <a:t>0.27 %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rPr>
                        <a:t>0.17 %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rPr>
                        <a:t>0.25 %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rPr>
                        <a:t>0.32 %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rPr>
                        <a:t>0.22 %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40020">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 S3 TRANSFERS COVERED</a:t>
                      </a:r>
                      <a:endParaRPr kumimoji="0" lang="en-GB" sz="1800" b="0" i="0" u="none" strike="noStrike" cap="none" normalizeH="0" baseline="0" smtClean="0">
                        <a:ln>
                          <a:noFill/>
                        </a:ln>
                        <a:solidFill>
                          <a:srgbClr val="4D4D4D"/>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100 %</a:t>
                      </a:r>
                      <a:endParaRPr kumimoji="0" lang="en-GB" sz="1800" b="0" i="0" u="none" strike="noStrike" cap="none" normalizeH="0" baseline="0" smtClean="0">
                        <a:ln>
                          <a:noFill/>
                        </a:ln>
                        <a:solidFill>
                          <a:srgbClr val="4D4D4D"/>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100 %</a:t>
                      </a:r>
                      <a:endParaRPr kumimoji="0" lang="en-GB" sz="1800" b="0" i="0" u="none" strike="noStrike" cap="none" normalizeH="0" baseline="0" smtClean="0">
                        <a:ln>
                          <a:noFill/>
                        </a:ln>
                        <a:solidFill>
                          <a:srgbClr val="4D4D4D"/>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100 %</a:t>
                      </a:r>
                      <a:endParaRPr kumimoji="0" lang="en-GB" sz="1800" b="0" i="0" u="none" strike="noStrike" cap="none" normalizeH="0" baseline="0" smtClean="0">
                        <a:ln>
                          <a:noFill/>
                        </a:ln>
                        <a:solidFill>
                          <a:srgbClr val="4D4D4D"/>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rPr>
                        <a:t>100 %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100 %</a:t>
                      </a:r>
                      <a:endParaRPr kumimoji="0" lang="en-GB" sz="1800" b="0" i="0" u="none" strike="noStrike" cap="none" normalizeH="0" baseline="0" smtClean="0">
                        <a:ln>
                          <a:noFill/>
                        </a:ln>
                        <a:solidFill>
                          <a:srgbClr val="4D4D4D"/>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rPr>
                        <a:t>100 %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GB" sz="1800" b="0" i="0" u="none" strike="noStrike" cap="none" normalizeH="0" baseline="0" smtClean="0">
                          <a:ln>
                            <a:noFill/>
                          </a:ln>
                          <a:solidFill>
                            <a:srgbClr val="4D4D4D"/>
                          </a:solidFill>
                          <a:effectLst/>
                          <a:latin typeface="Franklin Gothic Medium" pitchFamily="34" charset="0"/>
                          <a:cs typeface="Times New Roman" pitchFamily="18" charset="0"/>
                        </a:rPr>
                        <a:t>100 %</a:t>
                      </a:r>
                      <a:endParaRPr kumimoji="0" lang="en-GB" sz="1800" b="0" i="0" u="none" strike="noStrike" cap="none" normalizeH="0" baseline="0" smtClean="0">
                        <a:ln>
                          <a:noFill/>
                        </a:ln>
                        <a:solidFill>
                          <a:srgbClr val="4D4D4D"/>
                        </a:solidFill>
                        <a:effectLst/>
                        <a:latin typeface="Franklin Gothic Medium" pitchFamily="34"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39996" name="Rectangle 107"/>
          <p:cNvSpPr>
            <a:spLocks noChangeArrowheads="1"/>
          </p:cNvSpPr>
          <p:nvPr/>
        </p:nvSpPr>
        <p:spPr bwMode="auto">
          <a:xfrm>
            <a:off x="827088" y="3933825"/>
            <a:ext cx="7772400" cy="1143000"/>
          </a:xfrm>
          <a:prstGeom prst="rect">
            <a:avLst/>
          </a:prstGeom>
          <a:noFill/>
          <a:ln w="9525">
            <a:noFill/>
            <a:miter lim="800000"/>
            <a:headEnd/>
            <a:tailEnd/>
          </a:ln>
        </p:spPr>
        <p:txBody>
          <a:bodyPr anchor="ctr"/>
          <a:lstStyle/>
          <a:p>
            <a:endParaRPr lang="en-US" sz="4000">
              <a:solidFill>
                <a:srgbClr val="FFCC00"/>
              </a:solidFill>
              <a:latin typeface="Centaur-Bold" pitchFamily="2"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0"/>
          </p:nvPr>
        </p:nvSpPr>
        <p:spPr>
          <a:noFill/>
        </p:spPr>
        <p:txBody>
          <a:bodyPr/>
          <a:lstStyle/>
          <a:p>
            <a:fld id="{B7327913-6E41-4FCE-B89D-F70D36CC6B86}" type="slidenum">
              <a:rPr lang="en-GB" smtClean="0"/>
              <a:pPr/>
              <a:t>22</a:t>
            </a:fld>
            <a:endParaRPr lang="en-GB" smtClean="0"/>
          </a:p>
        </p:txBody>
      </p:sp>
      <p:sp>
        <p:nvSpPr>
          <p:cNvPr id="2" name="Title 1"/>
          <p:cNvSpPr>
            <a:spLocks noGrp="1"/>
          </p:cNvSpPr>
          <p:nvPr>
            <p:ph type="title" idx="4294967295"/>
          </p:nvPr>
        </p:nvSpPr>
        <p:spPr/>
        <p:txBody>
          <a:bodyPr/>
          <a:lstStyle/>
          <a:p>
            <a:pPr eaLnBrk="1" hangingPunct="1">
              <a:defRPr/>
            </a:pPr>
            <a:r>
              <a:rPr lang="en-US" smtClean="0"/>
              <a:t/>
            </a:r>
            <a:br>
              <a:rPr lang="en-US" smtClean="0"/>
            </a:br>
            <a:endParaRPr lang="en-US" smtClean="0"/>
          </a:p>
        </p:txBody>
      </p:sp>
      <p:sp>
        <p:nvSpPr>
          <p:cNvPr id="7172" name="Rectangle 5"/>
          <p:cNvSpPr>
            <a:spLocks noChangeArrowheads="1"/>
          </p:cNvSpPr>
          <p:nvPr/>
        </p:nvSpPr>
        <p:spPr bwMode="auto">
          <a:xfrm>
            <a:off x="0" y="38100"/>
            <a:ext cx="8929688" cy="6499225"/>
          </a:xfrm>
          <a:prstGeom prst="rect">
            <a:avLst/>
          </a:prstGeom>
          <a:noFill/>
          <a:ln>
            <a:noFill/>
          </a:ln>
          <a:extLst/>
        </p:spPr>
        <p:txBody>
          <a:bodyPr>
            <a:spAutoFit/>
          </a:bodyPr>
          <a:lstStyle/>
          <a:p>
            <a:pPr algn="ctr" eaLnBrk="1" hangingPunct="1">
              <a:defRPr/>
            </a:pPr>
            <a:r>
              <a:rPr lang="en-US" b="1" dirty="0">
                <a:solidFill>
                  <a:schemeClr val="accent2"/>
                </a:solidFill>
                <a:effectLst>
                  <a:outerShdw blurRad="38100" dist="38100" dir="2700000" algn="tl">
                    <a:srgbClr val="C0C0C0"/>
                  </a:outerShdw>
                </a:effectLst>
                <a:latin typeface="Arial" pitchFamily="34" charset="0"/>
                <a:cs typeface="Arial" pitchFamily="34" charset="0"/>
              </a:rPr>
              <a:t>RECOMMENDATION OF THE CUSTOMS CO-OPERATION COUNCIL ON THE INSERTION IN NATIONAL STATISTICAL NOMENCLATURES OF SUBHEADINGS FOR SUBSTANCES CONTROLLED UNDER THE CONVENTION ON THE PROHIBITION OF THE DEVELOPMENT, PRODUCTION, STOCKPILING AND USE OF CHEMICAL WEAPONS AND ON THEIR DESTRUCTION </a:t>
            </a:r>
          </a:p>
          <a:p>
            <a:pPr algn="ctr" eaLnBrk="1" hangingPunct="1">
              <a:defRPr/>
            </a:pPr>
            <a:r>
              <a:rPr lang="en-US" b="1" dirty="0">
                <a:solidFill>
                  <a:schemeClr val="accent2"/>
                </a:solidFill>
                <a:effectLst>
                  <a:outerShdw blurRad="38100" dist="38100" dir="2700000" algn="tl">
                    <a:srgbClr val="C0C0C0"/>
                  </a:outerShdw>
                </a:effectLst>
                <a:latin typeface="Arial" pitchFamily="34" charset="0"/>
                <a:cs typeface="Arial" pitchFamily="34" charset="0"/>
              </a:rPr>
              <a:t>(AMENDED 24 JUNE 2011)</a:t>
            </a:r>
          </a:p>
          <a:p>
            <a:pPr eaLnBrk="1" hangingPunct="1">
              <a:defRPr/>
            </a:pPr>
            <a:endParaRPr lang="en-US" sz="2400" dirty="0">
              <a:solidFill>
                <a:schemeClr val="accent2"/>
              </a:solidFill>
              <a:latin typeface="Times New Roman" pitchFamily="18" charset="0"/>
            </a:endParaRPr>
          </a:p>
          <a:p>
            <a:pPr eaLnBrk="1" hangingPunct="1">
              <a:buFont typeface="Arial" charset="0"/>
              <a:buChar char="•"/>
              <a:defRPr/>
            </a:pPr>
            <a:r>
              <a:rPr lang="en-US" dirty="0">
                <a:solidFill>
                  <a:srgbClr val="4D4D4D"/>
                </a:solidFill>
                <a:latin typeface="Times New Roman" pitchFamily="18" charset="0"/>
              </a:rPr>
              <a:t>THE CUSTOMS CO-OPERATION COUNCIL, CONSIDERING the urgent need to control and monitor international trade in substances capable of being used as chemical weapons or for the production of chemical weapons,</a:t>
            </a:r>
          </a:p>
          <a:p>
            <a:pPr eaLnBrk="1" hangingPunct="1">
              <a:defRPr/>
            </a:pPr>
            <a:endParaRPr lang="en-US" dirty="0">
              <a:solidFill>
                <a:srgbClr val="4D4D4D"/>
              </a:solidFill>
              <a:latin typeface="Times New Roman" pitchFamily="18" charset="0"/>
            </a:endParaRPr>
          </a:p>
          <a:p>
            <a:pPr eaLnBrk="1" hangingPunct="1">
              <a:buFont typeface="Arial" charset="0"/>
              <a:buChar char="•"/>
              <a:defRPr/>
            </a:pPr>
            <a:r>
              <a:rPr lang="en-US" dirty="0">
                <a:solidFill>
                  <a:srgbClr val="4D4D4D"/>
                </a:solidFill>
                <a:latin typeface="Times New Roman" pitchFamily="18" charset="0"/>
              </a:rPr>
              <a:t>NOTING the request of the Preparatory Commission for the Organization for the Prohibition of Chemical Weapons to introduce specific subheadings in the Harmonized System in order to facilitate the collection and comparison of data on the international movement of substances controlled under the Convention on the Prohibition of the Development, Production, Stockpiling and Use of Chemical Weapons and on their Destruction,</a:t>
            </a:r>
          </a:p>
          <a:p>
            <a:pPr eaLnBrk="1" hangingPunct="1">
              <a:defRPr/>
            </a:pPr>
            <a:endParaRPr lang="en-US" dirty="0">
              <a:solidFill>
                <a:srgbClr val="4D4D4D"/>
              </a:solidFill>
              <a:latin typeface="Times New Roman" pitchFamily="18" charset="0"/>
            </a:endParaRPr>
          </a:p>
          <a:p>
            <a:pPr eaLnBrk="1" hangingPunct="1">
              <a:buFont typeface="Arial" charset="0"/>
              <a:buChar char="•"/>
              <a:defRPr/>
            </a:pPr>
            <a:r>
              <a:rPr lang="en-US" dirty="0">
                <a:solidFill>
                  <a:srgbClr val="4D4D4D"/>
                </a:solidFill>
                <a:latin typeface="Times New Roman" pitchFamily="18" charset="0"/>
              </a:rPr>
              <a:t>RECOGNIZING that amendments to the Harmonized System Convention cannot be implemented for several years,</a:t>
            </a:r>
          </a:p>
          <a:p>
            <a:pPr eaLnBrk="1" hangingPunct="1">
              <a:defRPr/>
            </a:pPr>
            <a:endParaRPr lang="en-US" dirty="0">
              <a:solidFill>
                <a:srgbClr val="4D4D4D"/>
              </a:solidFill>
              <a:latin typeface="Times New Roman" pitchFamily="18" charset="0"/>
            </a:endParaRPr>
          </a:p>
          <a:p>
            <a:pPr eaLnBrk="1" hangingPunct="1">
              <a:buFont typeface="Arial" charset="0"/>
              <a:buChar char="•"/>
              <a:defRPr/>
            </a:pPr>
            <a:r>
              <a:rPr lang="en-US" dirty="0">
                <a:solidFill>
                  <a:srgbClr val="4D4D4D"/>
                </a:solidFill>
                <a:latin typeface="Times New Roman" pitchFamily="18" charset="0"/>
              </a:rPr>
              <a:t>RECOGNIZING the difficulties of the Member administrations and Contracting Parties to the Harmonized System Convention to administer the additional subdivisions set out in the Recommendation of 18 June 1996, as amended on 25 June 1999 and 1 July 2006,</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0"/>
          </p:nvPr>
        </p:nvSpPr>
        <p:spPr>
          <a:noFill/>
        </p:spPr>
        <p:txBody>
          <a:bodyPr/>
          <a:lstStyle/>
          <a:p>
            <a:fld id="{AA60F94F-1A24-4D53-B985-4B4E6B252F53}" type="slidenum">
              <a:rPr lang="en-GB" smtClean="0"/>
              <a:pPr/>
              <a:t>23</a:t>
            </a:fld>
            <a:endParaRPr lang="en-GB" smtClean="0"/>
          </a:p>
        </p:txBody>
      </p:sp>
      <p:sp>
        <p:nvSpPr>
          <p:cNvPr id="8195" name="Rectangle 4"/>
          <p:cNvSpPr>
            <a:spLocks noChangeArrowheads="1"/>
          </p:cNvSpPr>
          <p:nvPr/>
        </p:nvSpPr>
        <p:spPr bwMode="auto">
          <a:xfrm>
            <a:off x="107950" y="333375"/>
            <a:ext cx="8928100" cy="5859463"/>
          </a:xfrm>
          <a:prstGeom prst="rect">
            <a:avLst/>
          </a:prstGeom>
          <a:noFill/>
          <a:ln>
            <a:noFill/>
          </a:ln>
          <a:extLst/>
        </p:spPr>
        <p:txBody>
          <a:bodyPr>
            <a:spAutoFit/>
          </a:bodyPr>
          <a:lstStyle/>
          <a:p>
            <a:pPr algn="ctr" eaLnBrk="1" hangingPunct="1">
              <a:defRPr/>
            </a:pPr>
            <a:r>
              <a:rPr lang="en-US" b="1" dirty="0">
                <a:solidFill>
                  <a:schemeClr val="accent2"/>
                </a:solidFill>
                <a:effectLst>
                  <a:outerShdw blurRad="38100" dist="38100" dir="2700000" algn="tl">
                    <a:srgbClr val="C0C0C0"/>
                  </a:outerShdw>
                </a:effectLst>
                <a:latin typeface="Arial" pitchFamily="34" charset="0"/>
                <a:cs typeface="Arial" pitchFamily="34" charset="0"/>
              </a:rPr>
              <a:t>RECOMMENDATION (2)</a:t>
            </a:r>
          </a:p>
          <a:p>
            <a:pPr eaLnBrk="1" hangingPunct="1">
              <a:buFont typeface="Arial" charset="0"/>
              <a:buChar char="•"/>
              <a:defRPr/>
            </a:pPr>
            <a:endParaRPr lang="en-US" dirty="0">
              <a:solidFill>
                <a:schemeClr val="accent2"/>
              </a:solidFill>
              <a:latin typeface="Times New Roman" pitchFamily="18" charset="0"/>
            </a:endParaRPr>
          </a:p>
          <a:p>
            <a:pPr eaLnBrk="1" hangingPunct="1">
              <a:buFont typeface="Arial" charset="0"/>
              <a:buChar char="•"/>
              <a:defRPr/>
            </a:pPr>
            <a:r>
              <a:rPr lang="en-US" dirty="0">
                <a:solidFill>
                  <a:srgbClr val="4D4D4D"/>
                </a:solidFill>
                <a:latin typeface="Times New Roman" pitchFamily="18" charset="0"/>
              </a:rPr>
              <a:t>RECOGNIZING that from all the substances subject to the Convention on the Prohibition of the Development, Production, Stockpiling and Use of Chemical Weapons and on their Destruction, the collection and comparison of data on the international movement of the substances that are commonly traded is of primary interest,</a:t>
            </a:r>
          </a:p>
          <a:p>
            <a:pPr eaLnBrk="1" hangingPunct="1">
              <a:defRPr/>
            </a:pPr>
            <a:endParaRPr lang="en-US" dirty="0">
              <a:solidFill>
                <a:srgbClr val="4D4D4D"/>
              </a:solidFill>
              <a:latin typeface="Times New Roman" pitchFamily="18" charset="0"/>
            </a:endParaRPr>
          </a:p>
          <a:p>
            <a:pPr eaLnBrk="1" hangingPunct="1">
              <a:buFont typeface="Arial" charset="0"/>
              <a:buChar char="•"/>
              <a:defRPr/>
            </a:pPr>
            <a:r>
              <a:rPr lang="en-US" dirty="0">
                <a:solidFill>
                  <a:srgbClr val="4D4D4D"/>
                </a:solidFill>
                <a:latin typeface="Times New Roman" pitchFamily="18" charset="0"/>
              </a:rPr>
              <a:t>NOTING that Member Administrations and Contracting Parties to the Harmonized System Convention which have not yet accepted the Recommendation of 18 June 1996, as amended on 25 June 1999 and 1 July 2006, may wish to accept and implement provisions requiring a less complex structure in their statistical nomenclature,</a:t>
            </a:r>
          </a:p>
          <a:p>
            <a:pPr eaLnBrk="1" hangingPunct="1">
              <a:defRPr/>
            </a:pPr>
            <a:endParaRPr lang="en-US" dirty="0">
              <a:solidFill>
                <a:srgbClr val="4D4D4D"/>
              </a:solidFill>
              <a:latin typeface="Times New Roman" pitchFamily="18" charset="0"/>
            </a:endParaRPr>
          </a:p>
          <a:p>
            <a:pPr eaLnBrk="1" hangingPunct="1">
              <a:buFont typeface="Arial" charset="0"/>
              <a:buChar char="•"/>
              <a:defRPr/>
            </a:pPr>
            <a:r>
              <a:rPr lang="en-US" dirty="0">
                <a:solidFill>
                  <a:srgbClr val="4D4D4D"/>
                </a:solidFill>
                <a:latin typeface="Times New Roman" pitchFamily="18" charset="0"/>
              </a:rPr>
              <a:t>RECOMMENDS that Member administrations and Contracting Parties to the Harmonized System Convention take all appropriate action </a:t>
            </a:r>
            <a:r>
              <a:rPr lang="en-US" b="1" u="sng" dirty="0">
                <a:solidFill>
                  <a:srgbClr val="FF9900"/>
                </a:solidFill>
                <a:latin typeface="Times New Roman" pitchFamily="18" charset="0"/>
              </a:rPr>
              <a:t>to insert the additional subdivisions set out in the Annex to this Recommendation</a:t>
            </a:r>
            <a:r>
              <a:rPr lang="en-US" dirty="0">
                <a:solidFill>
                  <a:srgbClr val="4D4D4D"/>
                </a:solidFill>
                <a:latin typeface="Times New Roman" pitchFamily="18" charset="0"/>
              </a:rPr>
              <a:t> in their statistical nomenclatures in such a manner as indicated in the Notes therein, as soon as possible, and</a:t>
            </a:r>
          </a:p>
          <a:p>
            <a:pPr eaLnBrk="1" hangingPunct="1">
              <a:defRPr/>
            </a:pPr>
            <a:endParaRPr lang="en-US" dirty="0">
              <a:solidFill>
                <a:srgbClr val="4D4D4D"/>
              </a:solidFill>
              <a:latin typeface="Times New Roman" pitchFamily="18" charset="0"/>
            </a:endParaRPr>
          </a:p>
          <a:p>
            <a:pPr eaLnBrk="1" hangingPunct="1">
              <a:buFont typeface="Arial" charset="0"/>
              <a:buChar char="•"/>
              <a:defRPr/>
            </a:pPr>
            <a:r>
              <a:rPr lang="en-US" dirty="0">
                <a:solidFill>
                  <a:srgbClr val="4D4D4D"/>
                </a:solidFill>
                <a:latin typeface="Times New Roman" pitchFamily="18" charset="0"/>
              </a:rPr>
              <a:t>REQUESTS Member administrations and Contracting Parties to the Harmonized System Convention to notify the Secretary General of their acceptance of this Recommendation and the date of its application and, where applicable, to specify which items are omitted pursuant to Note 1 in the Annex and which items are grouped pursuant to Note 2 in the Annex.</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0"/>
          </p:nvPr>
        </p:nvSpPr>
        <p:spPr>
          <a:noFill/>
        </p:spPr>
        <p:txBody>
          <a:bodyPr/>
          <a:lstStyle/>
          <a:p>
            <a:fld id="{280A7929-5F73-4839-A206-8911DC728CFE}" type="slidenum">
              <a:rPr lang="en-GB" smtClean="0"/>
              <a:pPr/>
              <a:t>24</a:t>
            </a:fld>
            <a:endParaRPr lang="en-GB" smtClean="0"/>
          </a:p>
        </p:txBody>
      </p:sp>
      <p:sp>
        <p:nvSpPr>
          <p:cNvPr id="9219" name="Rectangle 4"/>
          <p:cNvSpPr>
            <a:spLocks noChangeArrowheads="1"/>
          </p:cNvSpPr>
          <p:nvPr/>
        </p:nvSpPr>
        <p:spPr bwMode="auto">
          <a:xfrm>
            <a:off x="107950" y="1588"/>
            <a:ext cx="8928100" cy="6958012"/>
          </a:xfrm>
          <a:prstGeom prst="rect">
            <a:avLst/>
          </a:prstGeom>
          <a:noFill/>
          <a:ln>
            <a:noFill/>
          </a:ln>
          <a:extLst/>
        </p:spPr>
        <p:txBody>
          <a:bodyPr>
            <a:spAutoFit/>
          </a:bodyPr>
          <a:lstStyle/>
          <a:p>
            <a:pPr algn="ctr" eaLnBrk="1" hangingPunct="1">
              <a:defRPr/>
            </a:pPr>
            <a:r>
              <a:rPr lang="en-US" b="1" dirty="0">
                <a:solidFill>
                  <a:schemeClr val="accent6">
                    <a:lumMod val="60000"/>
                    <a:lumOff val="40000"/>
                  </a:schemeClr>
                </a:solidFill>
                <a:effectLst>
                  <a:outerShdw blurRad="38100" dist="38100" dir="2700000" algn="tl">
                    <a:srgbClr val="C0C0C0"/>
                  </a:outerShdw>
                </a:effectLst>
                <a:latin typeface="+mj-lt"/>
                <a:cs typeface="Arial" pitchFamily="34" charset="0"/>
              </a:rPr>
              <a:t>ANNEX TO THE RECOMMENDATION OF THE CUSTOMS CO-OPERATION COUNCIL ON THE INSERTION IN NATIONAL STATISTICAL NOMENCLATURES OF SUBHEADINGS FOR SUBSTANCES CONTROLLED UNDER THE CONVENTION ON THE PROHIBITION OF THE DEVELOPMENT, PRODUCTION, STOCKPILING AND USE OF CHEMICAL WEAPONS AND ON THEIR DESTRUCTION</a:t>
            </a:r>
          </a:p>
          <a:p>
            <a:pPr algn="ctr" eaLnBrk="1" hangingPunct="1">
              <a:defRPr/>
            </a:pPr>
            <a:r>
              <a:rPr lang="en-US" b="1" dirty="0" smtClean="0">
                <a:solidFill>
                  <a:schemeClr val="accent6">
                    <a:lumMod val="60000"/>
                    <a:lumOff val="40000"/>
                  </a:schemeClr>
                </a:solidFill>
                <a:effectLst>
                  <a:outerShdw blurRad="38100" dist="38100" dir="2700000" algn="tl">
                    <a:srgbClr val="C0C0C0"/>
                  </a:outerShdw>
                </a:effectLst>
                <a:latin typeface="+mj-lt"/>
                <a:cs typeface="Arial" pitchFamily="34" charset="0"/>
              </a:rPr>
              <a:t>(AMENDED 24 </a:t>
            </a:r>
            <a:r>
              <a:rPr lang="en-US" b="1" dirty="0">
                <a:solidFill>
                  <a:schemeClr val="accent6">
                    <a:lumMod val="60000"/>
                    <a:lumOff val="40000"/>
                  </a:schemeClr>
                </a:solidFill>
                <a:effectLst>
                  <a:outerShdw blurRad="38100" dist="38100" dir="2700000" algn="tl">
                    <a:srgbClr val="C0C0C0"/>
                  </a:outerShdw>
                </a:effectLst>
                <a:latin typeface="+mj-lt"/>
                <a:cs typeface="Arial" pitchFamily="34" charset="0"/>
              </a:rPr>
              <a:t>JUNE </a:t>
            </a:r>
            <a:r>
              <a:rPr lang="en-US" b="1" dirty="0" smtClean="0">
                <a:solidFill>
                  <a:schemeClr val="accent6">
                    <a:lumMod val="60000"/>
                    <a:lumOff val="40000"/>
                  </a:schemeClr>
                </a:solidFill>
                <a:effectLst>
                  <a:outerShdw blurRad="38100" dist="38100" dir="2700000" algn="tl">
                    <a:srgbClr val="C0C0C0"/>
                  </a:outerShdw>
                </a:effectLst>
                <a:latin typeface="+mj-lt"/>
                <a:cs typeface="Arial" pitchFamily="34" charset="0"/>
              </a:rPr>
              <a:t>2011)</a:t>
            </a:r>
            <a:endParaRPr lang="en-US" b="1" dirty="0">
              <a:solidFill>
                <a:schemeClr val="accent6">
                  <a:lumMod val="60000"/>
                  <a:lumOff val="40000"/>
                </a:schemeClr>
              </a:solidFill>
              <a:effectLst>
                <a:outerShdw blurRad="38100" dist="38100" dir="2700000" algn="tl">
                  <a:srgbClr val="C0C0C0"/>
                </a:outerShdw>
              </a:effectLst>
              <a:latin typeface="+mj-lt"/>
              <a:cs typeface="Arial" pitchFamily="34" charset="0"/>
            </a:endParaRPr>
          </a:p>
          <a:p>
            <a:pPr algn="ctr" eaLnBrk="1" hangingPunct="1">
              <a:defRPr/>
            </a:pPr>
            <a:endParaRPr lang="en-US" b="1" dirty="0">
              <a:solidFill>
                <a:srgbClr val="FF9900"/>
              </a:solidFill>
              <a:effectLst>
                <a:outerShdw blurRad="38100" dist="38100" dir="2700000" algn="tl">
                  <a:srgbClr val="C0C0C0"/>
                </a:outerShdw>
              </a:effectLst>
              <a:latin typeface="Arial" pitchFamily="34" charset="0"/>
              <a:cs typeface="Arial" pitchFamily="34" charset="0"/>
            </a:endParaRPr>
          </a:p>
          <a:p>
            <a:pPr algn="ctr" eaLnBrk="1" hangingPunct="1">
              <a:defRPr/>
            </a:pPr>
            <a:r>
              <a:rPr lang="en-US" b="1" dirty="0">
                <a:solidFill>
                  <a:srgbClr val="4D4D4D"/>
                </a:solidFill>
                <a:effectLst>
                  <a:outerShdw blurRad="38100" dist="38100" dir="2700000" algn="tl">
                    <a:srgbClr val="C0C0C0"/>
                  </a:outerShdw>
                </a:effectLst>
                <a:latin typeface="+mj-lt"/>
                <a:cs typeface="Arial" pitchFamily="34" charset="0"/>
              </a:rPr>
              <a:t>NOTES</a:t>
            </a:r>
          </a:p>
          <a:p>
            <a:pPr eaLnBrk="1" hangingPunct="1">
              <a:defRPr/>
            </a:pPr>
            <a:r>
              <a:rPr lang="en-US" dirty="0">
                <a:solidFill>
                  <a:srgbClr val="4D4D4D"/>
                </a:solidFill>
                <a:latin typeface="Times New Roman" pitchFamily="18" charset="0"/>
              </a:rPr>
              <a:t>1. Items with "*" are optional.</a:t>
            </a:r>
          </a:p>
          <a:p>
            <a:pPr eaLnBrk="1" hangingPunct="1">
              <a:defRPr/>
            </a:pPr>
            <a:r>
              <a:rPr lang="en-US" dirty="0">
                <a:solidFill>
                  <a:srgbClr val="4D4D4D"/>
                </a:solidFill>
                <a:latin typeface="Times New Roman" pitchFamily="18" charset="0"/>
              </a:rPr>
              <a:t>2. Two or more items in the same HS subheading may be grouped together as a single</a:t>
            </a:r>
          </a:p>
          <a:p>
            <a:pPr eaLnBrk="1" hangingPunct="1">
              <a:defRPr/>
            </a:pPr>
            <a:r>
              <a:rPr lang="en-US" dirty="0">
                <a:solidFill>
                  <a:srgbClr val="4D4D4D"/>
                </a:solidFill>
                <a:latin typeface="Times New Roman" pitchFamily="18" charset="0"/>
              </a:rPr>
              <a:t>subdivision.</a:t>
            </a:r>
          </a:p>
          <a:p>
            <a:pPr eaLnBrk="1" hangingPunct="1">
              <a:defRPr/>
            </a:pPr>
            <a:endParaRPr lang="en-US" dirty="0">
              <a:solidFill>
                <a:srgbClr val="4D4D4D"/>
              </a:solidFill>
              <a:latin typeface="Times New Roman" pitchFamily="18" charset="0"/>
            </a:endParaRPr>
          </a:p>
          <a:p>
            <a:pPr eaLnBrk="1" hangingPunct="1">
              <a:defRPr/>
            </a:pPr>
            <a:r>
              <a:rPr lang="en-US" u="sng" dirty="0">
                <a:solidFill>
                  <a:srgbClr val="FF9900"/>
                </a:solidFill>
                <a:latin typeface="Times New Roman" pitchFamily="18" charset="0"/>
              </a:rPr>
              <a:t>Subheading 2811.19</a:t>
            </a:r>
          </a:p>
          <a:p>
            <a:pPr eaLnBrk="1" hangingPunct="1">
              <a:defRPr/>
            </a:pPr>
            <a:r>
              <a:rPr lang="en-US" dirty="0">
                <a:solidFill>
                  <a:srgbClr val="4D4D4D"/>
                </a:solidFill>
                <a:latin typeface="Times New Roman" pitchFamily="18" charset="0"/>
              </a:rPr>
              <a:t>- - - Hydrogen cyanide</a:t>
            </a:r>
          </a:p>
          <a:p>
            <a:pPr eaLnBrk="1" hangingPunct="1">
              <a:defRPr/>
            </a:pPr>
            <a:endParaRPr lang="en-US" u="sng" dirty="0">
              <a:solidFill>
                <a:srgbClr val="4D4D4D"/>
              </a:solidFill>
              <a:latin typeface="Times New Roman" pitchFamily="18" charset="0"/>
            </a:endParaRPr>
          </a:p>
          <a:p>
            <a:pPr eaLnBrk="1" hangingPunct="1">
              <a:defRPr/>
            </a:pPr>
            <a:r>
              <a:rPr lang="en-US" u="sng" dirty="0">
                <a:solidFill>
                  <a:srgbClr val="FF9900"/>
                </a:solidFill>
                <a:latin typeface="Times New Roman" pitchFamily="18" charset="0"/>
              </a:rPr>
              <a:t>Subheading 2812.10</a:t>
            </a:r>
          </a:p>
          <a:p>
            <a:pPr eaLnBrk="1" hangingPunct="1">
              <a:defRPr/>
            </a:pPr>
            <a:r>
              <a:rPr lang="en-US" dirty="0">
                <a:solidFill>
                  <a:srgbClr val="4D4D4D"/>
                </a:solidFill>
                <a:latin typeface="Times New Roman" pitchFamily="18" charset="0"/>
              </a:rPr>
              <a:t>- - - Carbonyl dichloride (phosgene)</a:t>
            </a:r>
          </a:p>
          <a:p>
            <a:pPr eaLnBrk="1" hangingPunct="1">
              <a:defRPr/>
            </a:pPr>
            <a:r>
              <a:rPr lang="en-US" dirty="0">
                <a:solidFill>
                  <a:srgbClr val="4D4D4D"/>
                </a:solidFill>
                <a:latin typeface="Times New Roman" pitchFamily="18" charset="0"/>
              </a:rPr>
              <a:t>- - - Phosphorus </a:t>
            </a:r>
            <a:r>
              <a:rPr lang="en-US" dirty="0" err="1">
                <a:solidFill>
                  <a:srgbClr val="4D4D4D"/>
                </a:solidFill>
                <a:latin typeface="Times New Roman" pitchFamily="18" charset="0"/>
              </a:rPr>
              <a:t>oxychloride</a:t>
            </a:r>
            <a:endParaRPr lang="en-US" dirty="0">
              <a:solidFill>
                <a:srgbClr val="4D4D4D"/>
              </a:solidFill>
              <a:latin typeface="Times New Roman" pitchFamily="18" charset="0"/>
            </a:endParaRPr>
          </a:p>
          <a:p>
            <a:pPr eaLnBrk="1" hangingPunct="1">
              <a:defRPr/>
            </a:pPr>
            <a:r>
              <a:rPr lang="en-US" dirty="0">
                <a:solidFill>
                  <a:srgbClr val="4D4D4D"/>
                </a:solidFill>
                <a:latin typeface="Times New Roman" pitchFamily="18" charset="0"/>
              </a:rPr>
              <a:t>- - - Phosphorus </a:t>
            </a:r>
            <a:r>
              <a:rPr lang="en-US" dirty="0" err="1">
                <a:solidFill>
                  <a:srgbClr val="4D4D4D"/>
                </a:solidFill>
                <a:latin typeface="Times New Roman" pitchFamily="18" charset="0"/>
              </a:rPr>
              <a:t>trichloride</a:t>
            </a:r>
            <a:endParaRPr lang="en-US" dirty="0">
              <a:solidFill>
                <a:srgbClr val="4D4D4D"/>
              </a:solidFill>
              <a:latin typeface="Times New Roman" pitchFamily="18" charset="0"/>
            </a:endParaRPr>
          </a:p>
          <a:p>
            <a:pPr eaLnBrk="1" hangingPunct="1">
              <a:defRPr/>
            </a:pPr>
            <a:r>
              <a:rPr lang="en-US" dirty="0">
                <a:solidFill>
                  <a:srgbClr val="4D4D4D"/>
                </a:solidFill>
                <a:latin typeface="Times New Roman" pitchFamily="18" charset="0"/>
              </a:rPr>
              <a:t>- - - Phosphorus </a:t>
            </a:r>
            <a:r>
              <a:rPr lang="en-US" dirty="0" err="1">
                <a:solidFill>
                  <a:srgbClr val="4D4D4D"/>
                </a:solidFill>
                <a:latin typeface="Times New Roman" pitchFamily="18" charset="0"/>
              </a:rPr>
              <a:t>pentachloride</a:t>
            </a:r>
            <a:endParaRPr lang="en-US" dirty="0">
              <a:solidFill>
                <a:srgbClr val="4D4D4D"/>
              </a:solidFill>
              <a:latin typeface="Times New Roman" pitchFamily="18" charset="0"/>
            </a:endParaRP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Sulphur</a:t>
            </a:r>
            <a:r>
              <a:rPr lang="en-US" dirty="0">
                <a:solidFill>
                  <a:srgbClr val="4D4D4D"/>
                </a:solidFill>
                <a:latin typeface="Times New Roman" pitchFamily="18" charset="0"/>
              </a:rPr>
              <a:t> </a:t>
            </a:r>
            <a:r>
              <a:rPr lang="en-US" dirty="0" err="1">
                <a:solidFill>
                  <a:srgbClr val="4D4D4D"/>
                </a:solidFill>
                <a:latin typeface="Times New Roman" pitchFamily="18" charset="0"/>
              </a:rPr>
              <a:t>monochloride</a:t>
            </a:r>
            <a:endParaRPr lang="en-US" dirty="0">
              <a:solidFill>
                <a:srgbClr val="4D4D4D"/>
              </a:solidFill>
              <a:latin typeface="Times New Roman" pitchFamily="18" charset="0"/>
            </a:endParaRP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Sulphur</a:t>
            </a:r>
            <a:r>
              <a:rPr lang="en-US" dirty="0">
                <a:solidFill>
                  <a:srgbClr val="4D4D4D"/>
                </a:solidFill>
                <a:latin typeface="Times New Roman" pitchFamily="18" charset="0"/>
              </a:rPr>
              <a:t> dichloride</a:t>
            </a: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Thionyl</a:t>
            </a:r>
            <a:r>
              <a:rPr lang="en-US" dirty="0">
                <a:solidFill>
                  <a:srgbClr val="4D4D4D"/>
                </a:solidFill>
                <a:latin typeface="Times New Roman" pitchFamily="18" charset="0"/>
              </a:rPr>
              <a:t> chloride</a:t>
            </a:r>
          </a:p>
          <a:p>
            <a:pPr eaLnBrk="1" hangingPunct="1">
              <a:defRPr/>
            </a:pPr>
            <a:endParaRPr lang="en-US" dirty="0">
              <a:solidFill>
                <a:srgbClr val="4D4D4D"/>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0"/>
          </p:nvPr>
        </p:nvSpPr>
        <p:spPr>
          <a:noFill/>
        </p:spPr>
        <p:txBody>
          <a:bodyPr/>
          <a:lstStyle/>
          <a:p>
            <a:fld id="{CB1BB301-B135-4870-95A7-38D77456F06A}" type="slidenum">
              <a:rPr lang="en-GB" smtClean="0"/>
              <a:pPr/>
              <a:t>25</a:t>
            </a:fld>
            <a:endParaRPr lang="en-GB" smtClean="0"/>
          </a:p>
        </p:txBody>
      </p:sp>
      <p:sp>
        <p:nvSpPr>
          <p:cNvPr id="40964" name="Rectangle 4"/>
          <p:cNvSpPr>
            <a:spLocks noChangeArrowheads="1"/>
          </p:cNvSpPr>
          <p:nvPr/>
        </p:nvSpPr>
        <p:spPr bwMode="auto">
          <a:xfrm>
            <a:off x="98425" y="101600"/>
            <a:ext cx="8929688" cy="6683375"/>
          </a:xfrm>
          <a:prstGeom prst="rect">
            <a:avLst/>
          </a:prstGeom>
          <a:noFill/>
          <a:ln w="9525">
            <a:noFill/>
            <a:miter lim="800000"/>
            <a:headEnd/>
            <a:tailEnd/>
          </a:ln>
        </p:spPr>
        <p:txBody>
          <a:bodyPr>
            <a:spAutoFit/>
          </a:bodyPr>
          <a:lstStyle/>
          <a:p>
            <a:pPr algn="ctr" eaLnBrk="1" hangingPunct="1">
              <a:defRPr/>
            </a:pPr>
            <a:r>
              <a:rPr lang="en-US" b="1" u="sng" dirty="0">
                <a:solidFill>
                  <a:srgbClr val="4D4D4D"/>
                </a:solidFill>
                <a:latin typeface="+mj-lt"/>
                <a:cs typeface="Arial" pitchFamily="34" charset="0"/>
              </a:rPr>
              <a:t>ANNEX (2)</a:t>
            </a:r>
          </a:p>
          <a:p>
            <a:pPr eaLnBrk="1" hangingPunct="1">
              <a:defRPr/>
            </a:pPr>
            <a:endParaRPr lang="en-US" u="sng" dirty="0">
              <a:solidFill>
                <a:srgbClr val="4D4D4D"/>
              </a:solidFill>
              <a:latin typeface="Times New Roman" pitchFamily="18" charset="0"/>
            </a:endParaRPr>
          </a:p>
          <a:p>
            <a:pPr eaLnBrk="1" hangingPunct="1">
              <a:defRPr/>
            </a:pPr>
            <a:r>
              <a:rPr lang="en-US" u="sng" dirty="0">
                <a:solidFill>
                  <a:srgbClr val="FF9900"/>
                </a:solidFill>
                <a:latin typeface="Times New Roman" pitchFamily="18" charset="0"/>
              </a:rPr>
              <a:t>Subheading 2853.00</a:t>
            </a: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Cyanogen</a:t>
            </a:r>
            <a:r>
              <a:rPr lang="en-US" dirty="0">
                <a:solidFill>
                  <a:srgbClr val="4D4D4D"/>
                </a:solidFill>
                <a:latin typeface="Times New Roman" pitchFamily="18" charset="0"/>
              </a:rPr>
              <a:t> chloride</a:t>
            </a:r>
          </a:p>
          <a:p>
            <a:pPr eaLnBrk="1" hangingPunct="1">
              <a:defRPr/>
            </a:pPr>
            <a:endParaRPr lang="en-US" dirty="0">
              <a:solidFill>
                <a:srgbClr val="4D4D4D"/>
              </a:solidFill>
              <a:latin typeface="Times New Roman" pitchFamily="18" charset="0"/>
            </a:endParaRPr>
          </a:p>
          <a:p>
            <a:pPr eaLnBrk="1" hangingPunct="1">
              <a:defRPr/>
            </a:pPr>
            <a:r>
              <a:rPr lang="en-US" u="sng" dirty="0">
                <a:solidFill>
                  <a:srgbClr val="FF9900"/>
                </a:solidFill>
                <a:latin typeface="Times New Roman" pitchFamily="18" charset="0"/>
              </a:rPr>
              <a:t>Subheading 2904.90</a:t>
            </a: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Trichloronitromethane</a:t>
            </a:r>
            <a:r>
              <a:rPr lang="en-US" dirty="0">
                <a:solidFill>
                  <a:srgbClr val="4D4D4D"/>
                </a:solidFill>
                <a:latin typeface="Times New Roman" pitchFamily="18" charset="0"/>
              </a:rPr>
              <a:t> (chloropicrin)</a:t>
            </a:r>
          </a:p>
          <a:p>
            <a:pPr eaLnBrk="1" hangingPunct="1">
              <a:defRPr/>
            </a:pPr>
            <a:endParaRPr lang="en-US" dirty="0">
              <a:solidFill>
                <a:srgbClr val="4D4D4D"/>
              </a:solidFill>
              <a:latin typeface="Times New Roman" pitchFamily="18" charset="0"/>
            </a:endParaRPr>
          </a:p>
          <a:p>
            <a:pPr eaLnBrk="1" hangingPunct="1">
              <a:defRPr/>
            </a:pPr>
            <a:r>
              <a:rPr lang="en-US" u="sng" dirty="0">
                <a:solidFill>
                  <a:srgbClr val="FF9900"/>
                </a:solidFill>
                <a:latin typeface="Times New Roman" pitchFamily="18" charset="0"/>
              </a:rPr>
              <a:t>Subheading 2918.19</a:t>
            </a:r>
          </a:p>
          <a:p>
            <a:pPr eaLnBrk="1" hangingPunct="1">
              <a:defRPr/>
            </a:pPr>
            <a:r>
              <a:rPr lang="en-US" dirty="0">
                <a:solidFill>
                  <a:srgbClr val="4D4D4D"/>
                </a:solidFill>
                <a:latin typeface="Times New Roman" pitchFamily="18" charset="0"/>
              </a:rPr>
              <a:t>- - - 2,2-Diphenyl-2-hydroxyacetic acid (</a:t>
            </a:r>
            <a:r>
              <a:rPr lang="en-US" dirty="0" err="1">
                <a:solidFill>
                  <a:srgbClr val="4D4D4D"/>
                </a:solidFill>
                <a:latin typeface="Times New Roman" pitchFamily="18" charset="0"/>
              </a:rPr>
              <a:t>benzilic</a:t>
            </a:r>
            <a:r>
              <a:rPr lang="en-US" dirty="0">
                <a:solidFill>
                  <a:srgbClr val="4D4D4D"/>
                </a:solidFill>
                <a:latin typeface="Times New Roman" pitchFamily="18" charset="0"/>
              </a:rPr>
              <a:t> acid) *</a:t>
            </a:r>
          </a:p>
          <a:p>
            <a:pPr eaLnBrk="1" hangingPunct="1">
              <a:defRPr/>
            </a:pPr>
            <a:endParaRPr lang="en-US" dirty="0">
              <a:solidFill>
                <a:srgbClr val="4D4D4D"/>
              </a:solidFill>
              <a:latin typeface="Times New Roman" pitchFamily="18" charset="0"/>
            </a:endParaRPr>
          </a:p>
          <a:p>
            <a:pPr eaLnBrk="1" hangingPunct="1">
              <a:defRPr/>
            </a:pPr>
            <a:r>
              <a:rPr lang="en-US" u="sng" dirty="0">
                <a:solidFill>
                  <a:srgbClr val="FF9900"/>
                </a:solidFill>
                <a:latin typeface="Times New Roman" pitchFamily="18" charset="0"/>
              </a:rPr>
              <a:t>Subheading 2920.90</a:t>
            </a: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Trimethyl</a:t>
            </a:r>
            <a:r>
              <a:rPr lang="en-US" dirty="0">
                <a:solidFill>
                  <a:srgbClr val="4D4D4D"/>
                </a:solidFill>
                <a:latin typeface="Times New Roman" pitchFamily="18" charset="0"/>
              </a:rPr>
              <a:t> </a:t>
            </a:r>
            <a:r>
              <a:rPr lang="en-US" dirty="0" err="1">
                <a:solidFill>
                  <a:srgbClr val="4D4D4D"/>
                </a:solidFill>
                <a:latin typeface="Times New Roman" pitchFamily="18" charset="0"/>
              </a:rPr>
              <a:t>phosphite</a:t>
            </a:r>
            <a:endParaRPr lang="en-US" dirty="0">
              <a:solidFill>
                <a:srgbClr val="4D4D4D"/>
              </a:solidFill>
              <a:latin typeface="Times New Roman" pitchFamily="18" charset="0"/>
            </a:endParaRP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Triethyl</a:t>
            </a:r>
            <a:r>
              <a:rPr lang="en-US" dirty="0">
                <a:solidFill>
                  <a:srgbClr val="4D4D4D"/>
                </a:solidFill>
                <a:latin typeface="Times New Roman" pitchFamily="18" charset="0"/>
              </a:rPr>
              <a:t> </a:t>
            </a:r>
            <a:r>
              <a:rPr lang="en-US" dirty="0" err="1">
                <a:solidFill>
                  <a:srgbClr val="4D4D4D"/>
                </a:solidFill>
                <a:latin typeface="Times New Roman" pitchFamily="18" charset="0"/>
              </a:rPr>
              <a:t>phosphite</a:t>
            </a:r>
            <a:endParaRPr lang="en-US" dirty="0">
              <a:solidFill>
                <a:srgbClr val="4D4D4D"/>
              </a:solidFill>
              <a:latin typeface="Times New Roman" pitchFamily="18" charset="0"/>
            </a:endParaRP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Dimethyl</a:t>
            </a:r>
            <a:r>
              <a:rPr lang="en-US" dirty="0">
                <a:solidFill>
                  <a:srgbClr val="4D4D4D"/>
                </a:solidFill>
                <a:latin typeface="Times New Roman" pitchFamily="18" charset="0"/>
              </a:rPr>
              <a:t> </a:t>
            </a:r>
            <a:r>
              <a:rPr lang="en-US" dirty="0" err="1">
                <a:solidFill>
                  <a:srgbClr val="4D4D4D"/>
                </a:solidFill>
                <a:latin typeface="Times New Roman" pitchFamily="18" charset="0"/>
              </a:rPr>
              <a:t>phosphite</a:t>
            </a:r>
            <a:endParaRPr lang="en-US" dirty="0">
              <a:solidFill>
                <a:srgbClr val="4D4D4D"/>
              </a:solidFill>
              <a:latin typeface="Times New Roman" pitchFamily="18" charset="0"/>
            </a:endParaRPr>
          </a:p>
          <a:p>
            <a:pPr eaLnBrk="1" hangingPunct="1">
              <a:buFontTx/>
              <a:buChar char="-"/>
              <a:defRPr/>
            </a:pPr>
            <a:r>
              <a:rPr lang="en-US" dirty="0">
                <a:solidFill>
                  <a:srgbClr val="4D4D4D"/>
                </a:solidFill>
                <a:latin typeface="Times New Roman" pitchFamily="18" charset="0"/>
              </a:rPr>
              <a:t>- - Diethyl </a:t>
            </a:r>
            <a:r>
              <a:rPr lang="en-US" dirty="0" err="1">
                <a:solidFill>
                  <a:srgbClr val="4D4D4D"/>
                </a:solidFill>
                <a:latin typeface="Times New Roman" pitchFamily="18" charset="0"/>
              </a:rPr>
              <a:t>phosphite</a:t>
            </a:r>
            <a:endParaRPr lang="en-US" dirty="0">
              <a:solidFill>
                <a:srgbClr val="4D4D4D"/>
              </a:solidFill>
              <a:latin typeface="Times New Roman" pitchFamily="18" charset="0"/>
            </a:endParaRPr>
          </a:p>
          <a:p>
            <a:pPr eaLnBrk="1" hangingPunct="1">
              <a:buFontTx/>
              <a:buChar char="-"/>
              <a:defRPr/>
            </a:pPr>
            <a:endParaRPr lang="en-US" dirty="0">
              <a:solidFill>
                <a:srgbClr val="4D4D4D"/>
              </a:solidFill>
              <a:latin typeface="Times New Roman" pitchFamily="18" charset="0"/>
            </a:endParaRPr>
          </a:p>
          <a:p>
            <a:pPr eaLnBrk="1" hangingPunct="1">
              <a:defRPr/>
            </a:pPr>
            <a:r>
              <a:rPr lang="en-US" u="sng" dirty="0">
                <a:solidFill>
                  <a:srgbClr val="FF9900"/>
                </a:solidFill>
                <a:latin typeface="Times New Roman" pitchFamily="18" charset="0"/>
              </a:rPr>
              <a:t>Subheading 2921.19</a:t>
            </a:r>
          </a:p>
          <a:p>
            <a:pPr eaLnBrk="1" hangingPunct="1">
              <a:defRPr/>
            </a:pPr>
            <a:r>
              <a:rPr lang="en-US" dirty="0">
                <a:solidFill>
                  <a:srgbClr val="4D4D4D"/>
                </a:solidFill>
                <a:latin typeface="Times New Roman" pitchFamily="18" charset="0"/>
              </a:rPr>
              <a:t>- - - 2-(N,N-</a:t>
            </a:r>
            <a:r>
              <a:rPr lang="en-US" dirty="0" err="1">
                <a:solidFill>
                  <a:srgbClr val="4D4D4D"/>
                </a:solidFill>
                <a:latin typeface="Times New Roman" pitchFamily="18" charset="0"/>
              </a:rPr>
              <a:t>Diethylamino</a:t>
            </a:r>
            <a:r>
              <a:rPr lang="en-US" dirty="0">
                <a:solidFill>
                  <a:srgbClr val="4D4D4D"/>
                </a:solidFill>
                <a:latin typeface="Times New Roman" pitchFamily="18" charset="0"/>
              </a:rPr>
              <a:t>)</a:t>
            </a:r>
            <a:r>
              <a:rPr lang="en-US" dirty="0" err="1">
                <a:solidFill>
                  <a:srgbClr val="4D4D4D"/>
                </a:solidFill>
                <a:latin typeface="Times New Roman" pitchFamily="18" charset="0"/>
              </a:rPr>
              <a:t>ethylchloride</a:t>
            </a:r>
            <a:r>
              <a:rPr lang="en-US" dirty="0">
                <a:solidFill>
                  <a:srgbClr val="4D4D4D"/>
                </a:solidFill>
                <a:latin typeface="Times New Roman" pitchFamily="18" charset="0"/>
              </a:rPr>
              <a:t> hydrochloride *</a:t>
            </a:r>
          </a:p>
          <a:p>
            <a:pPr eaLnBrk="1" hangingPunct="1">
              <a:defRPr/>
            </a:pPr>
            <a:r>
              <a:rPr lang="en-US" dirty="0">
                <a:solidFill>
                  <a:srgbClr val="4D4D4D"/>
                </a:solidFill>
                <a:latin typeface="Times New Roman" pitchFamily="18" charset="0"/>
              </a:rPr>
              <a:t>- - - 2-(N,N-</a:t>
            </a:r>
            <a:r>
              <a:rPr lang="en-US" dirty="0" err="1">
                <a:solidFill>
                  <a:srgbClr val="4D4D4D"/>
                </a:solidFill>
                <a:latin typeface="Times New Roman" pitchFamily="18" charset="0"/>
              </a:rPr>
              <a:t>Diisopropylamino</a:t>
            </a:r>
            <a:r>
              <a:rPr lang="en-US" dirty="0">
                <a:solidFill>
                  <a:srgbClr val="4D4D4D"/>
                </a:solidFill>
                <a:latin typeface="Times New Roman" pitchFamily="18" charset="0"/>
              </a:rPr>
              <a:t>)</a:t>
            </a:r>
            <a:r>
              <a:rPr lang="en-US" dirty="0" err="1">
                <a:solidFill>
                  <a:srgbClr val="4D4D4D"/>
                </a:solidFill>
                <a:latin typeface="Times New Roman" pitchFamily="18" charset="0"/>
              </a:rPr>
              <a:t>ethylchloride</a:t>
            </a:r>
            <a:r>
              <a:rPr lang="en-US" dirty="0">
                <a:solidFill>
                  <a:srgbClr val="4D4D4D"/>
                </a:solidFill>
                <a:latin typeface="Times New Roman" pitchFamily="18" charset="0"/>
              </a:rPr>
              <a:t> hydrochloride *</a:t>
            </a:r>
          </a:p>
          <a:p>
            <a:pPr eaLnBrk="1" hangingPunct="1">
              <a:buFontTx/>
              <a:buChar char="-"/>
              <a:defRPr/>
            </a:pPr>
            <a:r>
              <a:rPr lang="en-US" dirty="0">
                <a:solidFill>
                  <a:srgbClr val="4D4D4D"/>
                </a:solidFill>
                <a:latin typeface="Times New Roman" pitchFamily="18" charset="0"/>
              </a:rPr>
              <a:t>- - 2-(N,N-</a:t>
            </a:r>
            <a:r>
              <a:rPr lang="en-US" dirty="0" err="1">
                <a:solidFill>
                  <a:srgbClr val="4D4D4D"/>
                </a:solidFill>
                <a:latin typeface="Times New Roman" pitchFamily="18" charset="0"/>
              </a:rPr>
              <a:t>Dimethylamino</a:t>
            </a:r>
            <a:r>
              <a:rPr lang="en-US" dirty="0">
                <a:solidFill>
                  <a:srgbClr val="4D4D4D"/>
                </a:solidFill>
                <a:latin typeface="Times New Roman" pitchFamily="18" charset="0"/>
              </a:rPr>
              <a:t>)</a:t>
            </a:r>
            <a:r>
              <a:rPr lang="en-US" dirty="0" err="1">
                <a:solidFill>
                  <a:srgbClr val="4D4D4D"/>
                </a:solidFill>
                <a:latin typeface="Times New Roman" pitchFamily="18" charset="0"/>
              </a:rPr>
              <a:t>ethylchloride</a:t>
            </a:r>
            <a:r>
              <a:rPr lang="en-US" dirty="0">
                <a:solidFill>
                  <a:srgbClr val="4D4D4D"/>
                </a:solidFill>
                <a:latin typeface="Times New Roman" pitchFamily="18" charset="0"/>
              </a:rPr>
              <a:t> hydrochloride *</a:t>
            </a:r>
          </a:p>
          <a:p>
            <a:pPr eaLnBrk="1" hangingPunct="1">
              <a:buFontTx/>
              <a:buChar char="-"/>
              <a:defRPr/>
            </a:pPr>
            <a:endParaRPr lang="en-US" dirty="0">
              <a:solidFill>
                <a:srgbClr val="4D4D4D"/>
              </a:solidFill>
              <a:latin typeface="Times New Roman" pitchFamily="18" charset="0"/>
            </a:endParaRPr>
          </a:p>
          <a:p>
            <a:pPr eaLnBrk="1" hangingPunct="1">
              <a:defRPr/>
            </a:pPr>
            <a:r>
              <a:rPr lang="en-US" u="sng" dirty="0">
                <a:solidFill>
                  <a:srgbClr val="FF9900"/>
                </a:solidFill>
                <a:latin typeface="Times New Roman" pitchFamily="18" charset="0"/>
              </a:rPr>
              <a:t>Subheading 2922.13</a:t>
            </a: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Triethanolamine</a:t>
            </a:r>
            <a:endParaRPr lang="en-US" dirty="0">
              <a:solidFill>
                <a:srgbClr val="4D4D4D"/>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p:spPr>
        <p:txBody>
          <a:bodyPr/>
          <a:lstStyle/>
          <a:p>
            <a:fld id="{113692FC-5A0E-42B8-A391-114793E7FB8F}" type="slidenum">
              <a:rPr lang="en-GB" smtClean="0"/>
              <a:pPr/>
              <a:t>26</a:t>
            </a:fld>
            <a:endParaRPr lang="en-GB" smtClean="0"/>
          </a:p>
        </p:txBody>
      </p:sp>
      <p:sp>
        <p:nvSpPr>
          <p:cNvPr id="41988" name="Rectangle 4"/>
          <p:cNvSpPr>
            <a:spLocks noChangeArrowheads="1"/>
          </p:cNvSpPr>
          <p:nvPr/>
        </p:nvSpPr>
        <p:spPr bwMode="auto">
          <a:xfrm>
            <a:off x="177800" y="333375"/>
            <a:ext cx="8856663" cy="6134100"/>
          </a:xfrm>
          <a:prstGeom prst="rect">
            <a:avLst/>
          </a:prstGeom>
          <a:noFill/>
          <a:ln w="9525">
            <a:noFill/>
            <a:miter lim="800000"/>
            <a:headEnd/>
            <a:tailEnd/>
          </a:ln>
        </p:spPr>
        <p:txBody>
          <a:bodyPr>
            <a:spAutoFit/>
          </a:bodyPr>
          <a:lstStyle/>
          <a:p>
            <a:pPr algn="ctr" eaLnBrk="1" hangingPunct="1">
              <a:defRPr/>
            </a:pPr>
            <a:r>
              <a:rPr lang="en-US" b="1" u="sng" dirty="0">
                <a:solidFill>
                  <a:srgbClr val="4D4D4D"/>
                </a:solidFill>
                <a:latin typeface="+mj-lt"/>
                <a:cs typeface="Arial" pitchFamily="34" charset="0"/>
              </a:rPr>
              <a:t>ANNEX (3)</a:t>
            </a:r>
          </a:p>
          <a:p>
            <a:pPr eaLnBrk="1" hangingPunct="1">
              <a:defRPr/>
            </a:pPr>
            <a:endParaRPr lang="en-US" u="sng" dirty="0">
              <a:solidFill>
                <a:srgbClr val="4D4D4D"/>
              </a:solidFill>
              <a:latin typeface="Times New Roman" pitchFamily="18" charset="0"/>
            </a:endParaRPr>
          </a:p>
          <a:p>
            <a:pPr eaLnBrk="1" hangingPunct="1">
              <a:defRPr/>
            </a:pPr>
            <a:r>
              <a:rPr lang="en-US" u="sng" dirty="0">
                <a:solidFill>
                  <a:srgbClr val="FF9900"/>
                </a:solidFill>
                <a:latin typeface="Times New Roman" pitchFamily="18" charset="0"/>
              </a:rPr>
              <a:t>Subheading 2922.19</a:t>
            </a: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Ethyldiethanolamine</a:t>
            </a:r>
            <a:endParaRPr lang="en-US" dirty="0">
              <a:solidFill>
                <a:srgbClr val="4D4D4D"/>
              </a:solidFill>
              <a:latin typeface="Times New Roman" pitchFamily="18" charset="0"/>
            </a:endParaRP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Methyldiethanolamine</a:t>
            </a:r>
            <a:endParaRPr lang="en-US" dirty="0">
              <a:solidFill>
                <a:srgbClr val="4D4D4D"/>
              </a:solidFill>
              <a:latin typeface="Times New Roman" pitchFamily="18" charset="0"/>
            </a:endParaRPr>
          </a:p>
          <a:p>
            <a:pPr eaLnBrk="1" hangingPunct="1">
              <a:defRPr/>
            </a:pPr>
            <a:r>
              <a:rPr lang="en-US" dirty="0">
                <a:solidFill>
                  <a:srgbClr val="4D4D4D"/>
                </a:solidFill>
                <a:latin typeface="Times New Roman" pitchFamily="18" charset="0"/>
              </a:rPr>
              <a:t>- - - 2-(N,N-</a:t>
            </a:r>
            <a:r>
              <a:rPr lang="en-US" dirty="0" err="1">
                <a:solidFill>
                  <a:srgbClr val="4D4D4D"/>
                </a:solidFill>
                <a:latin typeface="Times New Roman" pitchFamily="18" charset="0"/>
              </a:rPr>
              <a:t>Diisopropylamino</a:t>
            </a:r>
            <a:r>
              <a:rPr lang="en-US" dirty="0">
                <a:solidFill>
                  <a:srgbClr val="4D4D4D"/>
                </a:solidFill>
                <a:latin typeface="Times New Roman" pitchFamily="18" charset="0"/>
              </a:rPr>
              <a:t>)ethanol *</a:t>
            </a:r>
          </a:p>
          <a:p>
            <a:pPr eaLnBrk="1" hangingPunct="1">
              <a:defRPr/>
            </a:pPr>
            <a:endParaRPr lang="en-US" dirty="0">
              <a:solidFill>
                <a:srgbClr val="4D4D4D"/>
              </a:solidFill>
              <a:latin typeface="Times New Roman" pitchFamily="18" charset="0"/>
            </a:endParaRPr>
          </a:p>
          <a:p>
            <a:pPr eaLnBrk="1" hangingPunct="1">
              <a:defRPr/>
            </a:pPr>
            <a:r>
              <a:rPr lang="en-US" u="sng" dirty="0">
                <a:solidFill>
                  <a:srgbClr val="FF9900"/>
                </a:solidFill>
                <a:latin typeface="Times New Roman" pitchFamily="18" charset="0"/>
              </a:rPr>
              <a:t>Subheading 2930.90</a:t>
            </a:r>
          </a:p>
          <a:p>
            <a:pPr eaLnBrk="1" hangingPunct="1">
              <a:defRPr/>
            </a:pPr>
            <a:r>
              <a:rPr lang="en-US" dirty="0">
                <a:solidFill>
                  <a:srgbClr val="4D4D4D"/>
                </a:solidFill>
                <a:latin typeface="Times New Roman" pitchFamily="18" charset="0"/>
              </a:rPr>
              <a:t>- - - 2-(N,N-</a:t>
            </a:r>
            <a:r>
              <a:rPr lang="en-US" dirty="0" err="1">
                <a:solidFill>
                  <a:srgbClr val="4D4D4D"/>
                </a:solidFill>
                <a:latin typeface="Times New Roman" pitchFamily="18" charset="0"/>
              </a:rPr>
              <a:t>Diethylamino</a:t>
            </a:r>
            <a:r>
              <a:rPr lang="en-US" dirty="0">
                <a:solidFill>
                  <a:srgbClr val="4D4D4D"/>
                </a:solidFill>
                <a:latin typeface="Times New Roman" pitchFamily="18" charset="0"/>
              </a:rPr>
              <a:t>)</a:t>
            </a:r>
            <a:r>
              <a:rPr lang="en-US" dirty="0" err="1">
                <a:solidFill>
                  <a:srgbClr val="4D4D4D"/>
                </a:solidFill>
                <a:latin typeface="Times New Roman" pitchFamily="18" charset="0"/>
              </a:rPr>
              <a:t>ethanethiol</a:t>
            </a:r>
            <a:r>
              <a:rPr lang="en-US" dirty="0">
                <a:solidFill>
                  <a:srgbClr val="4D4D4D"/>
                </a:solidFill>
                <a:latin typeface="Times New Roman" pitchFamily="18" charset="0"/>
              </a:rPr>
              <a:t> *</a:t>
            </a: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Bis</a:t>
            </a:r>
            <a:r>
              <a:rPr lang="en-US" dirty="0">
                <a:solidFill>
                  <a:srgbClr val="4D4D4D"/>
                </a:solidFill>
                <a:latin typeface="Times New Roman" pitchFamily="18" charset="0"/>
              </a:rPr>
              <a:t>(2-hydroxyethyl)sulfide *</a:t>
            </a:r>
          </a:p>
          <a:p>
            <a:pPr eaLnBrk="1" hangingPunct="1">
              <a:defRPr/>
            </a:pPr>
            <a:endParaRPr lang="en-US" dirty="0">
              <a:solidFill>
                <a:srgbClr val="4D4D4D"/>
              </a:solidFill>
              <a:latin typeface="Times New Roman" pitchFamily="18" charset="0"/>
            </a:endParaRPr>
          </a:p>
          <a:p>
            <a:pPr eaLnBrk="1" hangingPunct="1">
              <a:defRPr/>
            </a:pPr>
            <a:r>
              <a:rPr lang="en-US" u="sng" dirty="0">
                <a:solidFill>
                  <a:srgbClr val="FF9900"/>
                </a:solidFill>
                <a:latin typeface="Times New Roman" pitchFamily="18" charset="0"/>
              </a:rPr>
              <a:t>Subheading 2931.90</a:t>
            </a:r>
          </a:p>
          <a:p>
            <a:pPr eaLnBrk="1" hangingPunct="1">
              <a:defRPr/>
            </a:pPr>
            <a:r>
              <a:rPr lang="en-US" dirty="0">
                <a:solidFill>
                  <a:srgbClr val="4D4D4D"/>
                </a:solidFill>
                <a:latin typeface="Times New Roman" pitchFamily="18" charset="0"/>
              </a:rPr>
              <a:t>- - - (5-Ethyl-2-methyl-2-oxido-1,3,2-dioxaphosphinan-5-yl)methyl </a:t>
            </a:r>
            <a:r>
              <a:rPr lang="en-US" dirty="0" err="1">
                <a:solidFill>
                  <a:srgbClr val="4D4D4D"/>
                </a:solidFill>
                <a:latin typeface="Times New Roman" pitchFamily="18" charset="0"/>
              </a:rPr>
              <a:t>methyl</a:t>
            </a:r>
            <a:r>
              <a:rPr lang="en-US" dirty="0">
                <a:solidFill>
                  <a:srgbClr val="4D4D4D"/>
                </a:solidFill>
                <a:latin typeface="Times New Roman" pitchFamily="18" charset="0"/>
              </a:rPr>
              <a:t> 	</a:t>
            </a:r>
            <a:r>
              <a:rPr lang="en-US" dirty="0" err="1">
                <a:solidFill>
                  <a:srgbClr val="4D4D4D"/>
                </a:solidFill>
                <a:latin typeface="Times New Roman" pitchFamily="18" charset="0"/>
              </a:rPr>
              <a:t>methylphosphonate</a:t>
            </a:r>
            <a:r>
              <a:rPr lang="en-US" dirty="0">
                <a:solidFill>
                  <a:srgbClr val="4D4D4D"/>
                </a:solidFill>
                <a:latin typeface="Times New Roman" pitchFamily="18" charset="0"/>
              </a:rPr>
              <a:t> *</a:t>
            </a: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Bis</a:t>
            </a:r>
            <a:r>
              <a:rPr lang="en-US" dirty="0">
                <a:solidFill>
                  <a:srgbClr val="4D4D4D"/>
                </a:solidFill>
                <a:latin typeface="Times New Roman" pitchFamily="18" charset="0"/>
              </a:rPr>
              <a:t>[(5-ethyl-2-methyl-2-oxido-1,3,2-dioxaphosphinan-5-yl)methyl] </a:t>
            </a:r>
            <a:r>
              <a:rPr lang="en-US" dirty="0" err="1">
                <a:solidFill>
                  <a:srgbClr val="4D4D4D"/>
                </a:solidFill>
                <a:latin typeface="Times New Roman" pitchFamily="18" charset="0"/>
              </a:rPr>
              <a:t>methylphosphonate</a:t>
            </a:r>
            <a:r>
              <a:rPr lang="en-US" dirty="0">
                <a:solidFill>
                  <a:srgbClr val="4D4D4D"/>
                </a:solidFill>
                <a:latin typeface="Times New Roman" pitchFamily="18" charset="0"/>
              </a:rPr>
              <a:t> *</a:t>
            </a:r>
          </a:p>
          <a:p>
            <a:pPr eaLnBrk="1" hangingPunct="1">
              <a:defRPr/>
            </a:pPr>
            <a:r>
              <a:rPr lang="en-US" dirty="0">
                <a:solidFill>
                  <a:srgbClr val="4D4D4D"/>
                </a:solidFill>
                <a:latin typeface="Times New Roman" pitchFamily="18" charset="0"/>
              </a:rPr>
              <a:t>- - - 2,4,6-Tripropyl-1,3,5,2,4,6-trioxatriphosphinane 2,4,6-trioxide *</a:t>
            </a: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Dimethyl</a:t>
            </a:r>
            <a:r>
              <a:rPr lang="en-US" dirty="0">
                <a:solidFill>
                  <a:srgbClr val="4D4D4D"/>
                </a:solidFill>
                <a:latin typeface="Times New Roman" pitchFamily="18" charset="0"/>
              </a:rPr>
              <a:t> </a:t>
            </a:r>
            <a:r>
              <a:rPr lang="en-US" dirty="0" err="1">
                <a:solidFill>
                  <a:srgbClr val="4D4D4D"/>
                </a:solidFill>
                <a:latin typeface="Times New Roman" pitchFamily="18" charset="0"/>
              </a:rPr>
              <a:t>methylphosphonate</a:t>
            </a:r>
            <a:r>
              <a:rPr lang="en-US" dirty="0">
                <a:solidFill>
                  <a:srgbClr val="4D4D4D"/>
                </a:solidFill>
                <a:latin typeface="Times New Roman" pitchFamily="18" charset="0"/>
              </a:rPr>
              <a:t> *</a:t>
            </a:r>
          </a:p>
          <a:p>
            <a:pPr eaLnBrk="1" hangingPunct="1">
              <a:defRPr/>
            </a:pPr>
            <a:r>
              <a:rPr lang="en-US" dirty="0">
                <a:solidFill>
                  <a:srgbClr val="4D4D4D"/>
                </a:solidFill>
                <a:latin typeface="Times New Roman" pitchFamily="18" charset="0"/>
              </a:rPr>
              <a:t>- - - </a:t>
            </a:r>
            <a:r>
              <a:rPr lang="en-US" dirty="0" err="1">
                <a:solidFill>
                  <a:srgbClr val="4D4D4D"/>
                </a:solidFill>
                <a:latin typeface="Times New Roman" pitchFamily="18" charset="0"/>
              </a:rPr>
              <a:t>Dimethyl</a:t>
            </a:r>
            <a:r>
              <a:rPr lang="en-US" dirty="0">
                <a:solidFill>
                  <a:srgbClr val="4D4D4D"/>
                </a:solidFill>
                <a:latin typeface="Times New Roman" pitchFamily="18" charset="0"/>
              </a:rPr>
              <a:t> </a:t>
            </a:r>
            <a:r>
              <a:rPr lang="en-US" dirty="0" err="1">
                <a:solidFill>
                  <a:srgbClr val="4D4D4D"/>
                </a:solidFill>
                <a:latin typeface="Times New Roman" pitchFamily="18" charset="0"/>
              </a:rPr>
              <a:t>propylphosphonate</a:t>
            </a:r>
            <a:r>
              <a:rPr lang="en-US" dirty="0">
                <a:solidFill>
                  <a:srgbClr val="4D4D4D"/>
                </a:solidFill>
                <a:latin typeface="Times New Roman" pitchFamily="18" charset="0"/>
              </a:rPr>
              <a:t> *</a:t>
            </a:r>
          </a:p>
          <a:p>
            <a:pPr eaLnBrk="1" hangingPunct="1">
              <a:defRPr/>
            </a:pPr>
            <a:r>
              <a:rPr lang="en-US" dirty="0">
                <a:solidFill>
                  <a:srgbClr val="4D4D4D"/>
                </a:solidFill>
                <a:latin typeface="Times New Roman" pitchFamily="18" charset="0"/>
              </a:rPr>
              <a:t>- - - Diethyl </a:t>
            </a:r>
            <a:r>
              <a:rPr lang="en-US" dirty="0" err="1">
                <a:solidFill>
                  <a:srgbClr val="4D4D4D"/>
                </a:solidFill>
                <a:latin typeface="Times New Roman" pitchFamily="18" charset="0"/>
              </a:rPr>
              <a:t>ethylphosphonate</a:t>
            </a:r>
            <a:r>
              <a:rPr lang="en-US" dirty="0">
                <a:solidFill>
                  <a:srgbClr val="4D4D4D"/>
                </a:solidFill>
                <a:latin typeface="Times New Roman" pitchFamily="18" charset="0"/>
              </a:rPr>
              <a:t> *</a:t>
            </a:r>
          </a:p>
          <a:p>
            <a:pPr eaLnBrk="1" hangingPunct="1">
              <a:defRPr/>
            </a:pPr>
            <a:r>
              <a:rPr lang="en-US" dirty="0">
                <a:solidFill>
                  <a:srgbClr val="4D4D4D"/>
                </a:solidFill>
                <a:latin typeface="Times New Roman" pitchFamily="18" charset="0"/>
              </a:rPr>
              <a:t>- - - Sodium 3-(</a:t>
            </a:r>
            <a:r>
              <a:rPr lang="en-US" dirty="0" err="1">
                <a:solidFill>
                  <a:srgbClr val="4D4D4D"/>
                </a:solidFill>
                <a:latin typeface="Times New Roman" pitchFamily="18" charset="0"/>
              </a:rPr>
              <a:t>trihydroxysilyl</a:t>
            </a:r>
            <a:r>
              <a:rPr lang="en-US" dirty="0">
                <a:solidFill>
                  <a:srgbClr val="4D4D4D"/>
                </a:solidFill>
                <a:latin typeface="Times New Roman" pitchFamily="18" charset="0"/>
              </a:rPr>
              <a:t>)</a:t>
            </a:r>
            <a:r>
              <a:rPr lang="en-US" dirty="0" err="1">
                <a:solidFill>
                  <a:srgbClr val="4D4D4D"/>
                </a:solidFill>
                <a:latin typeface="Times New Roman" pitchFamily="18" charset="0"/>
              </a:rPr>
              <a:t>propyl</a:t>
            </a:r>
            <a:r>
              <a:rPr lang="en-US" dirty="0">
                <a:solidFill>
                  <a:srgbClr val="4D4D4D"/>
                </a:solidFill>
                <a:latin typeface="Times New Roman" pitchFamily="18" charset="0"/>
              </a:rPr>
              <a:t> </a:t>
            </a:r>
            <a:r>
              <a:rPr lang="en-US" dirty="0" err="1">
                <a:solidFill>
                  <a:srgbClr val="4D4D4D"/>
                </a:solidFill>
                <a:latin typeface="Times New Roman" pitchFamily="18" charset="0"/>
              </a:rPr>
              <a:t>methylphosphonate</a:t>
            </a:r>
            <a:r>
              <a:rPr lang="en-US" dirty="0">
                <a:solidFill>
                  <a:srgbClr val="4D4D4D"/>
                </a:solidFill>
                <a:latin typeface="Times New Roman" pitchFamily="18" charset="0"/>
              </a:rPr>
              <a:t> *</a:t>
            </a:r>
          </a:p>
          <a:p>
            <a:pPr eaLnBrk="1" hangingPunct="1">
              <a:defRPr/>
            </a:pPr>
            <a:r>
              <a:rPr lang="en-US" dirty="0">
                <a:solidFill>
                  <a:srgbClr val="4D4D4D"/>
                </a:solidFill>
                <a:latin typeface="Times New Roman" pitchFamily="18" charset="0"/>
              </a:rPr>
              <a:t>- - - Mixtures consisting mainly of </a:t>
            </a:r>
            <a:r>
              <a:rPr lang="en-US" dirty="0" err="1">
                <a:solidFill>
                  <a:srgbClr val="4D4D4D"/>
                </a:solidFill>
                <a:latin typeface="Times New Roman" pitchFamily="18" charset="0"/>
              </a:rPr>
              <a:t>methylphosphonic</a:t>
            </a:r>
            <a:r>
              <a:rPr lang="en-US" dirty="0">
                <a:solidFill>
                  <a:srgbClr val="4D4D4D"/>
                </a:solidFill>
                <a:latin typeface="Times New Roman" pitchFamily="18" charset="0"/>
              </a:rPr>
              <a:t> acid and (</a:t>
            </a:r>
            <a:r>
              <a:rPr lang="en-US" dirty="0" err="1">
                <a:solidFill>
                  <a:srgbClr val="4D4D4D"/>
                </a:solidFill>
                <a:latin typeface="Times New Roman" pitchFamily="18" charset="0"/>
              </a:rPr>
              <a:t>aminoiminomethyl</a:t>
            </a:r>
            <a:r>
              <a:rPr lang="en-US" dirty="0">
                <a:solidFill>
                  <a:srgbClr val="4D4D4D"/>
                </a:solidFill>
                <a:latin typeface="Times New Roman" pitchFamily="18" charset="0"/>
              </a:rPr>
              <a:t>)urea (in</a:t>
            </a:r>
          </a:p>
          <a:p>
            <a:pPr eaLnBrk="1" hangingPunct="1">
              <a:defRPr/>
            </a:pPr>
            <a:r>
              <a:rPr lang="en-US" dirty="0">
                <a:solidFill>
                  <a:srgbClr val="4D4D4D"/>
                </a:solidFill>
                <a:latin typeface="Times New Roman" pitchFamily="18" charset="0"/>
              </a:rPr>
              <a:t>the ratio 50:50)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0"/>
          </p:nvPr>
        </p:nvSpPr>
        <p:spPr>
          <a:noFill/>
        </p:spPr>
        <p:txBody>
          <a:bodyPr/>
          <a:lstStyle/>
          <a:p>
            <a:fld id="{9AD95E69-BD47-46A9-9D0C-0CA7FEBEF90E}" type="slidenum">
              <a:rPr lang="en-GB" smtClean="0"/>
              <a:pPr/>
              <a:t>27</a:t>
            </a:fld>
            <a:endParaRPr lang="en-GB" smtClean="0"/>
          </a:p>
        </p:txBody>
      </p:sp>
      <p:sp>
        <p:nvSpPr>
          <p:cNvPr id="43012" name="Rectangle 4"/>
          <p:cNvSpPr>
            <a:spLocks noChangeArrowheads="1"/>
          </p:cNvSpPr>
          <p:nvPr/>
        </p:nvSpPr>
        <p:spPr bwMode="auto">
          <a:xfrm>
            <a:off x="468313" y="982663"/>
            <a:ext cx="8424862" cy="2289175"/>
          </a:xfrm>
          <a:prstGeom prst="rect">
            <a:avLst/>
          </a:prstGeom>
          <a:noFill/>
          <a:ln w="9525">
            <a:noFill/>
            <a:miter lim="800000"/>
            <a:headEnd/>
            <a:tailEnd/>
          </a:ln>
        </p:spPr>
        <p:txBody>
          <a:bodyPr>
            <a:spAutoFit/>
          </a:bodyPr>
          <a:lstStyle/>
          <a:p>
            <a:pPr algn="ctr" eaLnBrk="1" hangingPunct="1">
              <a:defRPr/>
            </a:pPr>
            <a:r>
              <a:rPr lang="en-US" b="1" u="sng" dirty="0">
                <a:solidFill>
                  <a:srgbClr val="4D4D4D"/>
                </a:solidFill>
                <a:latin typeface="+mj-lt"/>
                <a:cs typeface="Arial" pitchFamily="34" charset="0"/>
              </a:rPr>
              <a:t>ANNEX (4)</a:t>
            </a:r>
          </a:p>
          <a:p>
            <a:pPr eaLnBrk="1" hangingPunct="1">
              <a:defRPr/>
            </a:pPr>
            <a:endParaRPr lang="en-US" u="sng" dirty="0">
              <a:solidFill>
                <a:srgbClr val="4D4D4D"/>
              </a:solidFill>
              <a:latin typeface="Times New Roman" pitchFamily="18" charset="0"/>
            </a:endParaRPr>
          </a:p>
          <a:p>
            <a:pPr eaLnBrk="1" hangingPunct="1">
              <a:defRPr/>
            </a:pPr>
            <a:r>
              <a:rPr lang="en-US" u="sng" dirty="0">
                <a:solidFill>
                  <a:srgbClr val="FF9900"/>
                </a:solidFill>
                <a:latin typeface="Times New Roman" pitchFamily="18" charset="0"/>
              </a:rPr>
              <a:t>Subheading 3824.90</a:t>
            </a:r>
          </a:p>
          <a:p>
            <a:pPr eaLnBrk="1" hangingPunct="1">
              <a:defRPr/>
            </a:pPr>
            <a:r>
              <a:rPr lang="en-US" dirty="0">
                <a:solidFill>
                  <a:srgbClr val="4D4D4D"/>
                </a:solidFill>
                <a:latin typeface="Times New Roman" pitchFamily="18" charset="0"/>
              </a:rPr>
              <a:t>- - - Mixtures consisting mainly of (5-ethyl-2-methyl-2-oxido-1,3,2-dioxaphosphinan-5-</a:t>
            </a:r>
          </a:p>
          <a:p>
            <a:pPr eaLnBrk="1" hangingPunct="1">
              <a:defRPr/>
            </a:pPr>
            <a:r>
              <a:rPr lang="en-US" dirty="0">
                <a:solidFill>
                  <a:srgbClr val="4D4D4D"/>
                </a:solidFill>
                <a:latin typeface="Times New Roman" pitchFamily="18" charset="0"/>
              </a:rPr>
              <a:t>	</a:t>
            </a:r>
            <a:r>
              <a:rPr lang="en-US" dirty="0" err="1">
                <a:solidFill>
                  <a:srgbClr val="4D4D4D"/>
                </a:solidFill>
                <a:latin typeface="Times New Roman" pitchFamily="18" charset="0"/>
              </a:rPr>
              <a:t>yl</a:t>
            </a:r>
            <a:r>
              <a:rPr lang="en-US" dirty="0">
                <a:solidFill>
                  <a:srgbClr val="4D4D4D"/>
                </a:solidFill>
                <a:latin typeface="Times New Roman" pitchFamily="18" charset="0"/>
              </a:rPr>
              <a:t>)methyl </a:t>
            </a:r>
            <a:r>
              <a:rPr lang="en-US" dirty="0" err="1">
                <a:solidFill>
                  <a:srgbClr val="4D4D4D"/>
                </a:solidFill>
                <a:latin typeface="Times New Roman" pitchFamily="18" charset="0"/>
              </a:rPr>
              <a:t>methyl</a:t>
            </a:r>
            <a:r>
              <a:rPr lang="en-US" dirty="0">
                <a:solidFill>
                  <a:srgbClr val="4D4D4D"/>
                </a:solidFill>
                <a:latin typeface="Times New Roman" pitchFamily="18" charset="0"/>
              </a:rPr>
              <a:t> </a:t>
            </a:r>
            <a:r>
              <a:rPr lang="en-US" dirty="0" err="1">
                <a:solidFill>
                  <a:srgbClr val="4D4D4D"/>
                </a:solidFill>
                <a:latin typeface="Times New Roman" pitchFamily="18" charset="0"/>
              </a:rPr>
              <a:t>methylphosphonate</a:t>
            </a:r>
            <a:r>
              <a:rPr lang="en-US" dirty="0">
                <a:solidFill>
                  <a:srgbClr val="4D4D4D"/>
                </a:solidFill>
                <a:latin typeface="Times New Roman" pitchFamily="18" charset="0"/>
              </a:rPr>
              <a:t> and </a:t>
            </a:r>
            <a:r>
              <a:rPr lang="en-US" dirty="0" err="1">
                <a:solidFill>
                  <a:srgbClr val="4D4D4D"/>
                </a:solidFill>
                <a:latin typeface="Times New Roman" pitchFamily="18" charset="0"/>
              </a:rPr>
              <a:t>bis</a:t>
            </a:r>
            <a:r>
              <a:rPr lang="en-US" dirty="0">
                <a:solidFill>
                  <a:srgbClr val="4D4D4D"/>
                </a:solidFill>
                <a:latin typeface="Times New Roman" pitchFamily="18" charset="0"/>
              </a:rPr>
              <a:t>[(5-ethyl-2-methyl-2-oxido-1,3,2-</a:t>
            </a:r>
          </a:p>
          <a:p>
            <a:pPr eaLnBrk="1" hangingPunct="1">
              <a:defRPr/>
            </a:pPr>
            <a:r>
              <a:rPr lang="en-US" dirty="0">
                <a:solidFill>
                  <a:srgbClr val="4D4D4D"/>
                </a:solidFill>
                <a:latin typeface="Times New Roman" pitchFamily="18" charset="0"/>
              </a:rPr>
              <a:t>	dioxaphosphinan-5-yl)methyl] </a:t>
            </a:r>
            <a:r>
              <a:rPr lang="en-US" dirty="0" err="1">
                <a:solidFill>
                  <a:srgbClr val="4D4D4D"/>
                </a:solidFill>
                <a:latin typeface="Times New Roman" pitchFamily="18" charset="0"/>
              </a:rPr>
              <a:t>methylphosphonate</a:t>
            </a:r>
            <a:r>
              <a:rPr lang="en-US" dirty="0">
                <a:solidFill>
                  <a:srgbClr val="4D4D4D"/>
                </a:solidFill>
                <a:latin typeface="Times New Roman" pitchFamily="18" charset="0"/>
              </a:rPr>
              <a:t> *</a:t>
            </a:r>
          </a:p>
          <a:p>
            <a:pPr eaLnBrk="1" hangingPunct="1">
              <a:defRPr/>
            </a:pPr>
            <a:r>
              <a:rPr lang="en-US" dirty="0">
                <a:solidFill>
                  <a:srgbClr val="4D4D4D"/>
                </a:solidFill>
                <a:latin typeface="Times New Roman" pitchFamily="18" charset="0"/>
              </a:rPr>
              <a:t>- - - Mixtures consisting mainly of </a:t>
            </a:r>
            <a:r>
              <a:rPr lang="en-US" dirty="0" err="1">
                <a:solidFill>
                  <a:srgbClr val="4D4D4D"/>
                </a:solidFill>
                <a:latin typeface="Times New Roman" pitchFamily="18" charset="0"/>
              </a:rPr>
              <a:t>dimethyl</a:t>
            </a:r>
            <a:r>
              <a:rPr lang="en-US" dirty="0">
                <a:solidFill>
                  <a:srgbClr val="4D4D4D"/>
                </a:solidFill>
                <a:latin typeface="Times New Roman" pitchFamily="18" charset="0"/>
              </a:rPr>
              <a:t> </a:t>
            </a:r>
            <a:r>
              <a:rPr lang="en-US" dirty="0" err="1">
                <a:solidFill>
                  <a:srgbClr val="4D4D4D"/>
                </a:solidFill>
                <a:latin typeface="Times New Roman" pitchFamily="18" charset="0"/>
              </a:rPr>
              <a:t>methylphosphonate</a:t>
            </a:r>
            <a:r>
              <a:rPr lang="en-US" dirty="0">
                <a:solidFill>
                  <a:srgbClr val="4D4D4D"/>
                </a:solidFill>
                <a:latin typeface="Times New Roman" pitchFamily="18" charset="0"/>
              </a:rPr>
              <a:t>, </a:t>
            </a:r>
            <a:r>
              <a:rPr lang="en-US" dirty="0" err="1">
                <a:solidFill>
                  <a:srgbClr val="4D4D4D"/>
                </a:solidFill>
                <a:latin typeface="Times New Roman" pitchFamily="18" charset="0"/>
              </a:rPr>
              <a:t>oxirane</a:t>
            </a:r>
            <a:r>
              <a:rPr lang="en-US" dirty="0">
                <a:solidFill>
                  <a:srgbClr val="4D4D4D"/>
                </a:solidFill>
                <a:latin typeface="Times New Roman" pitchFamily="18" charset="0"/>
              </a:rPr>
              <a:t> and phosphorus</a:t>
            </a:r>
          </a:p>
          <a:p>
            <a:pPr eaLnBrk="1" hangingPunct="1">
              <a:defRPr/>
            </a:pPr>
            <a:r>
              <a:rPr lang="en-US" dirty="0">
                <a:solidFill>
                  <a:srgbClr val="4D4D4D"/>
                </a:solidFill>
                <a:latin typeface="Times New Roman" pitchFamily="18" charset="0"/>
              </a:rPr>
              <a:t>	oxide (P2O5)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1"/>
          <p:cNvSpPr>
            <a:spLocks noGrp="1"/>
          </p:cNvSpPr>
          <p:nvPr>
            <p:ph type="sldNum" sz="quarter" idx="10"/>
          </p:nvPr>
        </p:nvSpPr>
        <p:spPr>
          <a:noFill/>
        </p:spPr>
        <p:txBody>
          <a:bodyPr/>
          <a:lstStyle/>
          <a:p>
            <a:fld id="{B235E8D8-FFF6-458C-AF63-4D7D6A9E6A18}" type="slidenum">
              <a:rPr lang="en-GB" smtClean="0"/>
              <a:pPr/>
              <a:t>28</a:t>
            </a:fld>
            <a:endParaRPr lang="en-GB" smtClean="0"/>
          </a:p>
        </p:txBody>
      </p:sp>
      <p:sp>
        <p:nvSpPr>
          <p:cNvPr id="4100" name="6 Marcador de número de diapositiva"/>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C67D5245-4FD3-42B0-BD91-8D03D98EC981}" type="slidenum">
              <a:rPr lang="en-US" sz="1400">
                <a:solidFill>
                  <a:srgbClr val="FFFFFF"/>
                </a:solidFill>
                <a:latin typeface="Times New Roman" pitchFamily="18" charset="0"/>
              </a:rPr>
              <a:pPr algn="r"/>
              <a:t>28</a:t>
            </a:fld>
            <a:endParaRPr lang="en-US" sz="1400">
              <a:solidFill>
                <a:srgbClr val="FFFFFF"/>
              </a:solidFill>
              <a:latin typeface="Times New Roman" pitchFamily="18" charset="0"/>
            </a:endParaRPr>
          </a:p>
        </p:txBody>
      </p:sp>
      <p:sp>
        <p:nvSpPr>
          <p:cNvPr id="2052" name="Rectangle 2"/>
          <p:cNvSpPr>
            <a:spLocks noGrp="1" noChangeArrowheads="1"/>
          </p:cNvSpPr>
          <p:nvPr>
            <p:ph type="title" idx="4294967295"/>
          </p:nvPr>
        </p:nvSpPr>
        <p:spPr>
          <a:xfrm>
            <a:off x="0" y="0"/>
            <a:ext cx="7524750" cy="1143000"/>
          </a:xfrm>
        </p:spPr>
        <p:txBody>
          <a:bodyPr/>
          <a:lstStyle/>
          <a:p>
            <a:pPr eaLnBrk="1" hangingPunct="1">
              <a:defRPr/>
            </a:pPr>
            <a:r>
              <a:rPr lang="en-GB" sz="2800" dirty="0" smtClean="0"/>
              <a:t>Status of Implementation of the WCO’s Recommendation</a:t>
            </a:r>
          </a:p>
        </p:txBody>
      </p:sp>
      <p:sp>
        <p:nvSpPr>
          <p:cNvPr id="4102" name="Rectangle 3"/>
          <p:cNvSpPr>
            <a:spLocks noGrp="1" noChangeArrowheads="1"/>
          </p:cNvSpPr>
          <p:nvPr>
            <p:ph type="body" sz="half" idx="4294967295"/>
          </p:nvPr>
        </p:nvSpPr>
        <p:spPr>
          <a:xfrm>
            <a:off x="250825" y="1196975"/>
            <a:ext cx="7058025" cy="1511300"/>
          </a:xfrm>
        </p:spPr>
        <p:txBody>
          <a:bodyPr/>
          <a:lstStyle/>
          <a:p>
            <a:pPr rtl="1" eaLnBrk="1" hangingPunct="1">
              <a:lnSpc>
                <a:spcPct val="80000"/>
              </a:lnSpc>
              <a:buFont typeface="Wingdings" pitchFamily="2" charset="2"/>
              <a:buNone/>
            </a:pPr>
            <a:r>
              <a:rPr lang="en-GB" sz="1800" dirty="0" smtClean="0"/>
              <a:t>According to WCO: 66 SP to the WCO formally adopted  the Recommendations as of September 2012. In October 2010 Costa Rica, Guatemala, Honduras, and Nicaragua notified the OPCW the adoption of the Recommendation, increasing the number to 69 SPs but have not notified the WCO. Including OPCW survey, around 71 SPs adopted the Recommendations</a:t>
            </a:r>
          </a:p>
        </p:txBody>
      </p:sp>
      <p:sp>
        <p:nvSpPr>
          <p:cNvPr id="4103" name="Rectangle 5"/>
          <p:cNvSpPr>
            <a:spLocks noChangeArrowheads="1"/>
          </p:cNvSpPr>
          <p:nvPr/>
        </p:nvSpPr>
        <p:spPr bwMode="auto">
          <a:xfrm>
            <a:off x="7380288" y="0"/>
            <a:ext cx="1763712" cy="7029400"/>
          </a:xfrm>
          <a:prstGeom prst="rect">
            <a:avLst/>
          </a:prstGeom>
          <a:solidFill>
            <a:schemeClr val="accent1"/>
          </a:solidFill>
          <a:ln w="9525">
            <a:noFill/>
            <a:miter lim="800000"/>
            <a:headEnd/>
            <a:tailEnd/>
          </a:ln>
        </p:spPr>
        <p:txBody>
          <a:bodyPr/>
          <a:lstStyle/>
          <a:p>
            <a:pPr marL="533400" indent="-533400">
              <a:lnSpc>
                <a:spcPct val="90000"/>
              </a:lnSpc>
              <a:spcBef>
                <a:spcPct val="20000"/>
              </a:spcBef>
              <a:buClr>
                <a:srgbClr val="FFCC00"/>
              </a:buClr>
              <a:buFont typeface="Wingdings" pitchFamily="2" charset="2"/>
              <a:buNone/>
            </a:pPr>
            <a:r>
              <a:rPr lang="en-GB" sz="1200" dirty="0" smtClean="0">
                <a:solidFill>
                  <a:srgbClr val="4D4D4D"/>
                </a:solidFill>
              </a:rPr>
              <a:t>Albania, Algeria</a:t>
            </a:r>
            <a:endParaRPr lang="en-GB" sz="1200" dirty="0">
              <a:solidFill>
                <a:srgbClr val="4D4D4D"/>
              </a:solidFill>
            </a:endParaRPr>
          </a:p>
          <a:p>
            <a:pPr marL="533400" indent="-533400">
              <a:lnSpc>
                <a:spcPct val="90000"/>
              </a:lnSpc>
              <a:spcBef>
                <a:spcPct val="20000"/>
              </a:spcBef>
              <a:buClr>
                <a:srgbClr val="FFCC00"/>
              </a:buClr>
              <a:buFont typeface="Wingdings" pitchFamily="2" charset="2"/>
              <a:buNone/>
            </a:pPr>
            <a:r>
              <a:rPr lang="en-GB" sz="1200" dirty="0" smtClean="0">
                <a:solidFill>
                  <a:srgbClr val="4D4D4D"/>
                </a:solidFill>
              </a:rPr>
              <a:t>Angola, Andorra</a:t>
            </a:r>
            <a:endParaRPr lang="en-GB" sz="1200" dirty="0">
              <a:solidFill>
                <a:srgbClr val="4D4D4D"/>
              </a:solidFill>
            </a:endParaRPr>
          </a:p>
          <a:p>
            <a:pPr marL="533400" indent="-533400">
              <a:lnSpc>
                <a:spcPct val="90000"/>
              </a:lnSpc>
              <a:spcBef>
                <a:spcPct val="20000"/>
              </a:spcBef>
              <a:buClr>
                <a:srgbClr val="FFCC00"/>
              </a:buClr>
              <a:buFont typeface="Wingdings" pitchFamily="2" charset="2"/>
              <a:buNone/>
            </a:pPr>
            <a:r>
              <a:rPr lang="en-GB" sz="1200" dirty="0">
                <a:solidFill>
                  <a:srgbClr val="4D4D4D"/>
                </a:solidFill>
              </a:rPr>
              <a:t>Argentina</a:t>
            </a:r>
          </a:p>
          <a:p>
            <a:pPr marL="533400" indent="-533400">
              <a:lnSpc>
                <a:spcPct val="90000"/>
              </a:lnSpc>
              <a:spcBef>
                <a:spcPct val="20000"/>
              </a:spcBef>
              <a:buClr>
                <a:srgbClr val="FFCC00"/>
              </a:buClr>
              <a:buFont typeface="Wingdings" pitchFamily="2" charset="2"/>
              <a:buNone/>
            </a:pPr>
            <a:r>
              <a:rPr lang="en-GB" sz="1200" dirty="0" smtClean="0">
                <a:solidFill>
                  <a:srgbClr val="4D4D4D"/>
                </a:solidFill>
              </a:rPr>
              <a:t>Australia, Azerbaijan</a:t>
            </a:r>
            <a:endParaRPr lang="en-GB" sz="1200" dirty="0">
              <a:solidFill>
                <a:srgbClr val="4D4D4D"/>
              </a:solidFill>
            </a:endParaRPr>
          </a:p>
          <a:p>
            <a:pPr marL="533400" indent="-533400">
              <a:lnSpc>
                <a:spcPct val="90000"/>
              </a:lnSpc>
              <a:spcBef>
                <a:spcPct val="20000"/>
              </a:spcBef>
              <a:buClr>
                <a:srgbClr val="FFCC00"/>
              </a:buClr>
              <a:buFont typeface="Wingdings" pitchFamily="2" charset="2"/>
              <a:buNone/>
            </a:pPr>
            <a:r>
              <a:rPr lang="en-GB" sz="1200" dirty="0">
                <a:solidFill>
                  <a:srgbClr val="4D4D4D"/>
                </a:solidFill>
              </a:rPr>
              <a:t>Bolivia</a:t>
            </a:r>
          </a:p>
          <a:p>
            <a:pPr marL="533400" indent="-533400">
              <a:lnSpc>
                <a:spcPct val="90000"/>
              </a:lnSpc>
              <a:spcBef>
                <a:spcPct val="20000"/>
              </a:spcBef>
              <a:buClr>
                <a:srgbClr val="FFCC00"/>
              </a:buClr>
              <a:buFont typeface="Wingdings" pitchFamily="2" charset="2"/>
              <a:buNone/>
            </a:pPr>
            <a:r>
              <a:rPr lang="en-GB" sz="1200" dirty="0">
                <a:solidFill>
                  <a:srgbClr val="4D4D4D"/>
                </a:solidFill>
              </a:rPr>
              <a:t>Brazil</a:t>
            </a:r>
          </a:p>
          <a:p>
            <a:pPr marL="533400" indent="-533400">
              <a:lnSpc>
                <a:spcPct val="90000"/>
              </a:lnSpc>
              <a:spcBef>
                <a:spcPct val="20000"/>
              </a:spcBef>
              <a:buClr>
                <a:srgbClr val="FFCC00"/>
              </a:buClr>
              <a:buFont typeface="Wingdings" pitchFamily="2" charset="2"/>
              <a:buNone/>
            </a:pPr>
            <a:r>
              <a:rPr lang="en-GB" sz="1200" dirty="0">
                <a:solidFill>
                  <a:srgbClr val="4D4D4D"/>
                </a:solidFill>
              </a:rPr>
              <a:t>Canada</a:t>
            </a:r>
          </a:p>
          <a:p>
            <a:pPr marL="533400" indent="-533400">
              <a:lnSpc>
                <a:spcPct val="90000"/>
              </a:lnSpc>
              <a:spcBef>
                <a:spcPct val="20000"/>
              </a:spcBef>
              <a:buClr>
                <a:srgbClr val="FFCC00"/>
              </a:buClr>
              <a:buFont typeface="Wingdings" pitchFamily="2" charset="2"/>
              <a:buNone/>
            </a:pPr>
            <a:r>
              <a:rPr lang="en-GB" sz="1200" dirty="0">
                <a:solidFill>
                  <a:srgbClr val="4D4D4D"/>
                </a:solidFill>
              </a:rPr>
              <a:t>Cape Verde</a:t>
            </a:r>
          </a:p>
          <a:p>
            <a:pPr marL="533400" indent="-533400">
              <a:lnSpc>
                <a:spcPct val="90000"/>
              </a:lnSpc>
              <a:spcBef>
                <a:spcPct val="20000"/>
              </a:spcBef>
              <a:buClr>
                <a:srgbClr val="FFCC00"/>
              </a:buClr>
              <a:buFont typeface="Wingdings" pitchFamily="2" charset="2"/>
              <a:buNone/>
            </a:pPr>
            <a:r>
              <a:rPr lang="en-GB" sz="1200" dirty="0">
                <a:solidFill>
                  <a:srgbClr val="4D4D4D"/>
                </a:solidFill>
              </a:rPr>
              <a:t>Chile</a:t>
            </a:r>
          </a:p>
          <a:p>
            <a:pPr marL="533400" indent="-533400">
              <a:lnSpc>
                <a:spcPct val="90000"/>
              </a:lnSpc>
              <a:spcBef>
                <a:spcPct val="20000"/>
              </a:spcBef>
              <a:buClr>
                <a:srgbClr val="FFCC00"/>
              </a:buClr>
              <a:buFont typeface="Wingdings" pitchFamily="2" charset="2"/>
              <a:buNone/>
            </a:pPr>
            <a:r>
              <a:rPr lang="en-GB" sz="1200" dirty="0">
                <a:solidFill>
                  <a:srgbClr val="4D4D4D"/>
                </a:solidFill>
              </a:rPr>
              <a:t>China</a:t>
            </a:r>
          </a:p>
          <a:p>
            <a:pPr marL="533400" indent="-533400">
              <a:lnSpc>
                <a:spcPct val="90000"/>
              </a:lnSpc>
              <a:spcBef>
                <a:spcPct val="20000"/>
              </a:spcBef>
              <a:buClr>
                <a:srgbClr val="FFCC00"/>
              </a:buClr>
              <a:buFont typeface="Wingdings" pitchFamily="2" charset="2"/>
              <a:buNone/>
            </a:pPr>
            <a:r>
              <a:rPr lang="en-GB" sz="1200" dirty="0">
                <a:solidFill>
                  <a:srgbClr val="4D4D4D"/>
                </a:solidFill>
              </a:rPr>
              <a:t>Colombia</a:t>
            </a:r>
          </a:p>
          <a:p>
            <a:pPr marL="533400" indent="-533400">
              <a:lnSpc>
                <a:spcPct val="90000"/>
              </a:lnSpc>
              <a:spcBef>
                <a:spcPct val="20000"/>
              </a:spcBef>
              <a:buClr>
                <a:srgbClr val="FFCC00"/>
              </a:buClr>
              <a:buFont typeface="Wingdings" pitchFamily="2" charset="2"/>
              <a:buNone/>
            </a:pPr>
            <a:r>
              <a:rPr lang="en-GB" sz="1200" dirty="0">
                <a:solidFill>
                  <a:srgbClr val="4D4D4D"/>
                </a:solidFill>
              </a:rPr>
              <a:t>Croatia</a:t>
            </a:r>
          </a:p>
          <a:p>
            <a:pPr marL="533400" indent="-533400">
              <a:lnSpc>
                <a:spcPct val="90000"/>
              </a:lnSpc>
              <a:spcBef>
                <a:spcPct val="20000"/>
              </a:spcBef>
              <a:buClr>
                <a:srgbClr val="FFCC00"/>
              </a:buClr>
              <a:buFont typeface="Wingdings" pitchFamily="2" charset="2"/>
              <a:buNone/>
            </a:pPr>
            <a:r>
              <a:rPr lang="en-GB" sz="1200" dirty="0">
                <a:solidFill>
                  <a:srgbClr val="4D4D4D"/>
                </a:solidFill>
              </a:rPr>
              <a:t>Cuba</a:t>
            </a:r>
          </a:p>
          <a:p>
            <a:pPr marL="533400" indent="-533400">
              <a:lnSpc>
                <a:spcPct val="90000"/>
              </a:lnSpc>
              <a:spcBef>
                <a:spcPct val="20000"/>
              </a:spcBef>
              <a:buClr>
                <a:srgbClr val="FFCC00"/>
              </a:buClr>
              <a:buFont typeface="Wingdings" pitchFamily="2" charset="2"/>
              <a:buNone/>
            </a:pPr>
            <a:r>
              <a:rPr lang="en-GB" sz="1200" dirty="0">
                <a:solidFill>
                  <a:srgbClr val="4D4D4D"/>
                </a:solidFill>
              </a:rPr>
              <a:t>Dominican Republic</a:t>
            </a:r>
          </a:p>
          <a:p>
            <a:pPr marL="533400" indent="-533400">
              <a:lnSpc>
                <a:spcPct val="90000"/>
              </a:lnSpc>
              <a:spcBef>
                <a:spcPct val="20000"/>
              </a:spcBef>
              <a:buClr>
                <a:srgbClr val="FFCC00"/>
              </a:buClr>
              <a:buFont typeface="Wingdings" pitchFamily="2" charset="2"/>
              <a:buNone/>
            </a:pPr>
            <a:r>
              <a:rPr lang="en-GB" sz="1200" dirty="0">
                <a:solidFill>
                  <a:srgbClr val="4D4D4D"/>
                </a:solidFill>
              </a:rPr>
              <a:t>El Salvador</a:t>
            </a:r>
          </a:p>
          <a:p>
            <a:pPr marL="533400" indent="-533400">
              <a:lnSpc>
                <a:spcPct val="90000"/>
              </a:lnSpc>
              <a:spcBef>
                <a:spcPct val="20000"/>
              </a:spcBef>
              <a:buClr>
                <a:srgbClr val="FFCC00"/>
              </a:buClr>
              <a:buFont typeface="Wingdings" pitchFamily="2" charset="2"/>
              <a:buNone/>
            </a:pPr>
            <a:r>
              <a:rPr lang="en-GB" sz="1200" dirty="0">
                <a:solidFill>
                  <a:srgbClr val="4D4D4D"/>
                </a:solidFill>
              </a:rPr>
              <a:t>Egypt</a:t>
            </a:r>
          </a:p>
          <a:p>
            <a:pPr marL="533400" indent="-533400">
              <a:lnSpc>
                <a:spcPct val="90000"/>
              </a:lnSpc>
              <a:spcBef>
                <a:spcPct val="20000"/>
              </a:spcBef>
              <a:buClr>
                <a:srgbClr val="FFCC00"/>
              </a:buClr>
              <a:buFont typeface="Wingdings" pitchFamily="2" charset="2"/>
              <a:buNone/>
            </a:pPr>
            <a:r>
              <a:rPr lang="en-GB" sz="1200" dirty="0">
                <a:solidFill>
                  <a:srgbClr val="4D4D4D"/>
                </a:solidFill>
              </a:rPr>
              <a:t>Ethiopia</a:t>
            </a:r>
          </a:p>
          <a:p>
            <a:pPr marL="533400" indent="-533400">
              <a:lnSpc>
                <a:spcPct val="90000"/>
              </a:lnSpc>
              <a:spcBef>
                <a:spcPct val="20000"/>
              </a:spcBef>
              <a:buClr>
                <a:srgbClr val="FFCC00"/>
              </a:buClr>
              <a:buFont typeface="Wingdings" pitchFamily="2" charset="2"/>
              <a:buNone/>
            </a:pPr>
            <a:r>
              <a:rPr lang="en-GB" sz="1200" dirty="0">
                <a:solidFill>
                  <a:srgbClr val="4D4D4D"/>
                </a:solidFill>
              </a:rPr>
              <a:t>India</a:t>
            </a:r>
          </a:p>
          <a:p>
            <a:pPr marL="533400" indent="-533400">
              <a:lnSpc>
                <a:spcPct val="90000"/>
              </a:lnSpc>
              <a:spcBef>
                <a:spcPct val="20000"/>
              </a:spcBef>
              <a:buClr>
                <a:srgbClr val="FFCC00"/>
              </a:buClr>
              <a:buFont typeface="Wingdings" pitchFamily="2" charset="2"/>
              <a:buNone/>
            </a:pPr>
            <a:r>
              <a:rPr lang="en-GB" sz="1200" dirty="0">
                <a:solidFill>
                  <a:srgbClr val="4D4D4D"/>
                </a:solidFill>
              </a:rPr>
              <a:t>Iran</a:t>
            </a:r>
          </a:p>
          <a:p>
            <a:pPr marL="533400" indent="-533400">
              <a:lnSpc>
                <a:spcPct val="90000"/>
              </a:lnSpc>
              <a:spcBef>
                <a:spcPct val="20000"/>
              </a:spcBef>
              <a:buClr>
                <a:srgbClr val="FFCC00"/>
              </a:buClr>
              <a:buFont typeface="Wingdings" pitchFamily="2" charset="2"/>
              <a:buNone/>
            </a:pPr>
            <a:r>
              <a:rPr lang="en-GB" sz="1200" dirty="0">
                <a:solidFill>
                  <a:srgbClr val="4D4D4D"/>
                </a:solidFill>
              </a:rPr>
              <a:t>Japan</a:t>
            </a:r>
          </a:p>
          <a:p>
            <a:pPr marL="533400" indent="-533400">
              <a:lnSpc>
                <a:spcPct val="90000"/>
              </a:lnSpc>
              <a:spcBef>
                <a:spcPct val="20000"/>
              </a:spcBef>
              <a:buClr>
                <a:srgbClr val="FFCC00"/>
              </a:buClr>
              <a:buFont typeface="Wingdings" pitchFamily="2" charset="2"/>
              <a:buNone/>
            </a:pPr>
            <a:r>
              <a:rPr lang="en-GB" sz="1200" dirty="0">
                <a:solidFill>
                  <a:srgbClr val="4D4D4D"/>
                </a:solidFill>
              </a:rPr>
              <a:t>Rep of Korea</a:t>
            </a:r>
          </a:p>
          <a:p>
            <a:pPr marL="533400" indent="-533400">
              <a:lnSpc>
                <a:spcPct val="90000"/>
              </a:lnSpc>
              <a:spcBef>
                <a:spcPct val="20000"/>
              </a:spcBef>
              <a:buClr>
                <a:srgbClr val="FFCC00"/>
              </a:buClr>
              <a:buFont typeface="Wingdings" pitchFamily="2" charset="2"/>
              <a:buNone/>
            </a:pPr>
            <a:r>
              <a:rPr lang="en-GB" sz="1200" dirty="0">
                <a:solidFill>
                  <a:srgbClr val="4D4D4D"/>
                </a:solidFill>
              </a:rPr>
              <a:t>Madagascar</a:t>
            </a:r>
          </a:p>
          <a:p>
            <a:pPr marL="533400" indent="-533400">
              <a:lnSpc>
                <a:spcPct val="90000"/>
              </a:lnSpc>
              <a:spcBef>
                <a:spcPct val="20000"/>
              </a:spcBef>
              <a:buClr>
                <a:srgbClr val="FFCC00"/>
              </a:buClr>
              <a:buFont typeface="Wingdings" pitchFamily="2" charset="2"/>
              <a:buNone/>
            </a:pPr>
            <a:r>
              <a:rPr lang="en-GB" sz="1200" dirty="0">
                <a:solidFill>
                  <a:srgbClr val="4D4D4D"/>
                </a:solidFill>
              </a:rPr>
              <a:t>New Zealand</a:t>
            </a:r>
          </a:p>
          <a:p>
            <a:pPr marL="533400" indent="-533400">
              <a:lnSpc>
                <a:spcPct val="90000"/>
              </a:lnSpc>
              <a:spcBef>
                <a:spcPct val="20000"/>
              </a:spcBef>
              <a:buClr>
                <a:srgbClr val="FFCC00"/>
              </a:buClr>
              <a:buFont typeface="Wingdings" pitchFamily="2" charset="2"/>
              <a:buNone/>
            </a:pPr>
            <a:r>
              <a:rPr lang="en-GB" sz="1200" dirty="0">
                <a:solidFill>
                  <a:srgbClr val="4D4D4D"/>
                </a:solidFill>
              </a:rPr>
              <a:t>Peru</a:t>
            </a:r>
          </a:p>
          <a:p>
            <a:pPr marL="533400" indent="-533400">
              <a:lnSpc>
                <a:spcPct val="90000"/>
              </a:lnSpc>
              <a:spcBef>
                <a:spcPct val="20000"/>
              </a:spcBef>
              <a:buClr>
                <a:srgbClr val="FFCC00"/>
              </a:buClr>
              <a:buFont typeface="Wingdings" pitchFamily="2" charset="2"/>
              <a:buNone/>
            </a:pPr>
            <a:r>
              <a:rPr lang="en-GB" sz="1200" dirty="0">
                <a:solidFill>
                  <a:srgbClr val="4D4D4D"/>
                </a:solidFill>
              </a:rPr>
              <a:t>Qatar</a:t>
            </a:r>
          </a:p>
          <a:p>
            <a:pPr marL="533400" indent="-533400">
              <a:lnSpc>
                <a:spcPct val="90000"/>
              </a:lnSpc>
              <a:spcBef>
                <a:spcPct val="20000"/>
              </a:spcBef>
              <a:buClr>
                <a:srgbClr val="FFCC00"/>
              </a:buClr>
              <a:buFont typeface="Wingdings" pitchFamily="2" charset="2"/>
              <a:buNone/>
            </a:pPr>
            <a:r>
              <a:rPr lang="en-GB" sz="1200" dirty="0" smtClean="0">
                <a:solidFill>
                  <a:srgbClr val="4D4D4D"/>
                </a:solidFill>
              </a:rPr>
              <a:t>Russia, Rwanda</a:t>
            </a:r>
            <a:endParaRPr lang="en-GB" sz="1200" dirty="0">
              <a:solidFill>
                <a:srgbClr val="4D4D4D"/>
              </a:solidFill>
            </a:endParaRPr>
          </a:p>
          <a:p>
            <a:pPr marL="533400" indent="-533400">
              <a:lnSpc>
                <a:spcPct val="90000"/>
              </a:lnSpc>
              <a:spcBef>
                <a:spcPct val="20000"/>
              </a:spcBef>
              <a:buClr>
                <a:srgbClr val="FFCC00"/>
              </a:buClr>
              <a:buFont typeface="Wingdings" pitchFamily="2" charset="2"/>
              <a:buNone/>
            </a:pPr>
            <a:r>
              <a:rPr lang="en-GB" sz="1200" dirty="0">
                <a:solidFill>
                  <a:srgbClr val="4D4D4D"/>
                </a:solidFill>
              </a:rPr>
              <a:t>Senegal</a:t>
            </a:r>
          </a:p>
          <a:p>
            <a:pPr marL="533400" indent="-533400">
              <a:lnSpc>
                <a:spcPct val="90000"/>
              </a:lnSpc>
              <a:spcBef>
                <a:spcPct val="20000"/>
              </a:spcBef>
              <a:buClr>
                <a:srgbClr val="FFCC00"/>
              </a:buClr>
              <a:buFont typeface="Wingdings" pitchFamily="2" charset="2"/>
              <a:buNone/>
            </a:pPr>
            <a:r>
              <a:rPr lang="en-GB" sz="1200" dirty="0">
                <a:solidFill>
                  <a:srgbClr val="4D4D4D"/>
                </a:solidFill>
              </a:rPr>
              <a:t>Serbia</a:t>
            </a:r>
          </a:p>
          <a:p>
            <a:pPr marL="533400" indent="-533400">
              <a:lnSpc>
                <a:spcPct val="90000"/>
              </a:lnSpc>
              <a:spcBef>
                <a:spcPct val="20000"/>
              </a:spcBef>
              <a:buClr>
                <a:srgbClr val="FFCC00"/>
              </a:buClr>
              <a:buFont typeface="Wingdings" pitchFamily="2" charset="2"/>
              <a:buNone/>
            </a:pPr>
            <a:r>
              <a:rPr lang="en-GB" sz="1200" dirty="0">
                <a:solidFill>
                  <a:srgbClr val="4D4D4D"/>
                </a:solidFill>
              </a:rPr>
              <a:t>Sri Lanka</a:t>
            </a:r>
          </a:p>
          <a:p>
            <a:pPr marL="533400" indent="-533400">
              <a:lnSpc>
                <a:spcPct val="90000"/>
              </a:lnSpc>
              <a:spcBef>
                <a:spcPct val="20000"/>
              </a:spcBef>
              <a:buClr>
                <a:srgbClr val="FFCC00"/>
              </a:buClr>
              <a:buFont typeface="Wingdings" pitchFamily="2" charset="2"/>
              <a:buNone/>
            </a:pPr>
            <a:r>
              <a:rPr lang="en-GB" sz="1200" dirty="0">
                <a:solidFill>
                  <a:srgbClr val="4D4D4D"/>
                </a:solidFill>
              </a:rPr>
              <a:t>South Africa</a:t>
            </a:r>
          </a:p>
          <a:p>
            <a:pPr marL="533400" indent="-533400">
              <a:lnSpc>
                <a:spcPct val="90000"/>
              </a:lnSpc>
              <a:spcBef>
                <a:spcPct val="20000"/>
              </a:spcBef>
              <a:buClr>
                <a:srgbClr val="FFCC00"/>
              </a:buClr>
              <a:buFont typeface="Wingdings" pitchFamily="2" charset="2"/>
              <a:buNone/>
            </a:pPr>
            <a:r>
              <a:rPr lang="en-GB" sz="1200" dirty="0" smtClean="0">
                <a:solidFill>
                  <a:srgbClr val="4D4D4D"/>
                </a:solidFill>
              </a:rPr>
              <a:t>Tunisia, Turkey</a:t>
            </a:r>
            <a:endParaRPr lang="en-GB" sz="1200" dirty="0">
              <a:solidFill>
                <a:srgbClr val="4D4D4D"/>
              </a:solidFill>
            </a:endParaRPr>
          </a:p>
          <a:p>
            <a:pPr marL="533400" indent="-533400">
              <a:lnSpc>
                <a:spcPct val="90000"/>
              </a:lnSpc>
              <a:spcBef>
                <a:spcPct val="20000"/>
              </a:spcBef>
              <a:buClr>
                <a:srgbClr val="FFCC00"/>
              </a:buClr>
              <a:buFont typeface="Wingdings" pitchFamily="2" charset="2"/>
              <a:buNone/>
            </a:pPr>
            <a:r>
              <a:rPr lang="en-GB" sz="1200" dirty="0" smtClean="0">
                <a:solidFill>
                  <a:srgbClr val="4D4D4D"/>
                </a:solidFill>
              </a:rPr>
              <a:t>Ukraine</a:t>
            </a:r>
          </a:p>
          <a:p>
            <a:pPr marL="533400" indent="-533400">
              <a:lnSpc>
                <a:spcPct val="90000"/>
              </a:lnSpc>
              <a:spcBef>
                <a:spcPct val="20000"/>
              </a:spcBef>
              <a:buClr>
                <a:srgbClr val="FFCC00"/>
              </a:buClr>
              <a:buFont typeface="Wingdings" pitchFamily="2" charset="2"/>
              <a:buNone/>
            </a:pPr>
            <a:r>
              <a:rPr lang="en-GB" sz="1200" dirty="0" smtClean="0">
                <a:solidFill>
                  <a:srgbClr val="4D4D4D"/>
                </a:solidFill>
              </a:rPr>
              <a:t>Uruguay</a:t>
            </a:r>
            <a:endParaRPr lang="en-GB" sz="1200" dirty="0">
              <a:solidFill>
                <a:srgbClr val="4D4D4D"/>
              </a:solidFill>
            </a:endParaRPr>
          </a:p>
          <a:p>
            <a:pPr marL="533400" indent="-533400">
              <a:lnSpc>
                <a:spcPct val="90000"/>
              </a:lnSpc>
              <a:spcBef>
                <a:spcPct val="20000"/>
              </a:spcBef>
              <a:buClr>
                <a:srgbClr val="FFCC00"/>
              </a:buClr>
              <a:buFont typeface="Wingdings" pitchFamily="2" charset="2"/>
              <a:buNone/>
            </a:pPr>
            <a:r>
              <a:rPr lang="en-GB" sz="1200" dirty="0">
                <a:solidFill>
                  <a:srgbClr val="4D4D4D"/>
                </a:solidFill>
              </a:rPr>
              <a:t>USA  and EU (27)</a:t>
            </a:r>
          </a:p>
        </p:txBody>
      </p:sp>
      <p:graphicFrame>
        <p:nvGraphicFramePr>
          <p:cNvPr id="4098" name="Object 11"/>
          <p:cNvGraphicFramePr>
            <a:graphicFrameLocks noChangeAspect="1"/>
          </p:cNvGraphicFramePr>
          <p:nvPr>
            <p:extLst>
              <p:ext uri="{D42A27DB-BD31-4B8C-83A1-F6EECF244321}">
                <p14:modId xmlns:p14="http://schemas.microsoft.com/office/powerpoint/2010/main" xmlns="" val="1550421249"/>
              </p:ext>
            </p:extLst>
          </p:nvPr>
        </p:nvGraphicFramePr>
        <p:xfrm>
          <a:off x="317500" y="2705100"/>
          <a:ext cx="6486525" cy="3365500"/>
        </p:xfrm>
        <a:graphic>
          <a:graphicData uri="http://schemas.openxmlformats.org/presentationml/2006/ole">
            <p:oleObj spid="_x0000_s4101" name="Worksheet" r:id="rId4" imgW="6048277" imgH="3133620" progId="Excel.Sheet.8">
              <p:embed/>
            </p:oleObj>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0"/>
          </p:nvPr>
        </p:nvSpPr>
        <p:spPr>
          <a:noFill/>
        </p:spPr>
        <p:txBody>
          <a:bodyPr/>
          <a:lstStyle/>
          <a:p>
            <a:fld id="{21129B98-7C2A-4A25-8BD9-DB1679D04307}" type="slidenum">
              <a:rPr lang="en-GB" smtClean="0"/>
              <a:pPr/>
              <a:t>29</a:t>
            </a:fld>
            <a:endParaRPr lang="en-GB" smtClean="0"/>
          </a:p>
        </p:txBody>
      </p:sp>
      <p:sp>
        <p:nvSpPr>
          <p:cNvPr id="889858" name="Rectangle 2"/>
          <p:cNvSpPr>
            <a:spLocks noGrp="1" noChangeArrowheads="1"/>
          </p:cNvSpPr>
          <p:nvPr>
            <p:ph type="title" idx="4294967295"/>
          </p:nvPr>
        </p:nvSpPr>
        <p:spPr/>
        <p:txBody>
          <a:bodyPr/>
          <a:lstStyle/>
          <a:p>
            <a:pPr eaLnBrk="1" hangingPunct="1">
              <a:defRPr/>
            </a:pPr>
            <a:r>
              <a:rPr lang="en-GB" dirty="0" smtClean="0"/>
              <a:t>Next Steps for the OPCW</a:t>
            </a:r>
          </a:p>
        </p:txBody>
      </p:sp>
      <p:sp>
        <p:nvSpPr>
          <p:cNvPr id="47108" name="Rectangle 3"/>
          <p:cNvSpPr>
            <a:spLocks noGrp="1" noChangeArrowheads="1"/>
          </p:cNvSpPr>
          <p:nvPr>
            <p:ph type="body" idx="4294967295"/>
          </p:nvPr>
        </p:nvSpPr>
        <p:spPr>
          <a:xfrm>
            <a:off x="611188" y="1557338"/>
            <a:ext cx="7772400" cy="4114800"/>
          </a:xfrm>
        </p:spPr>
        <p:txBody>
          <a:bodyPr/>
          <a:lstStyle/>
          <a:p>
            <a:pPr eaLnBrk="1" hangingPunct="1"/>
            <a:r>
              <a:rPr lang="en-GB" smtClean="0"/>
              <a:t>Possible addition of remaining chemical (</a:t>
            </a:r>
            <a:r>
              <a:rPr lang="en-GB" smtClean="0">
                <a:ea typeface="Times New Roman" pitchFamily="18" charset="0"/>
                <a:cs typeface="Arial" charset="0"/>
              </a:rPr>
              <a:t>Phosphonic acid, methyl-, polyglycol ester) to the recommendation at a later date</a:t>
            </a:r>
          </a:p>
          <a:p>
            <a:pPr eaLnBrk="1" hangingPunct="1"/>
            <a:r>
              <a:rPr lang="en-GB" smtClean="0">
                <a:ea typeface="Times New Roman" pitchFamily="18" charset="0"/>
                <a:cs typeface="Arial" charset="0"/>
              </a:rPr>
              <a:t>Continual monitoring of the trade in Scheduled chemicals to ensure the recommendation remains current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p:spPr>
        <p:txBody>
          <a:bodyPr/>
          <a:lstStyle/>
          <a:p>
            <a:fld id="{170DE376-6B69-4221-8B01-D263FE94DC60}" type="slidenum">
              <a:rPr lang="en-GB" smtClean="0"/>
              <a:pPr/>
              <a:t>3</a:t>
            </a:fld>
            <a:endParaRPr lang="en-GB" smtClean="0"/>
          </a:p>
        </p:txBody>
      </p:sp>
      <p:sp>
        <p:nvSpPr>
          <p:cNvPr id="21507" name="Rectangle 2"/>
          <p:cNvSpPr>
            <a:spLocks noGrp="1" noChangeArrowheads="1"/>
          </p:cNvSpPr>
          <p:nvPr>
            <p:ph type="body" idx="4294967295"/>
          </p:nvPr>
        </p:nvSpPr>
        <p:spPr>
          <a:xfrm>
            <a:off x="323850" y="1125538"/>
            <a:ext cx="8280400" cy="5732462"/>
          </a:xfrm>
          <a:noFill/>
        </p:spPr>
        <p:txBody>
          <a:bodyPr/>
          <a:lstStyle/>
          <a:p>
            <a:pPr eaLnBrk="1" hangingPunct="1">
              <a:lnSpc>
                <a:spcPct val="80000"/>
              </a:lnSpc>
              <a:buFont typeface="Wingdings" pitchFamily="2" charset="2"/>
              <a:buNone/>
            </a:pPr>
            <a:r>
              <a:rPr lang="en-GB" sz="2400" smtClean="0"/>
              <a:t>The HS Structure</a:t>
            </a:r>
            <a:br>
              <a:rPr lang="en-GB" sz="2400" smtClean="0"/>
            </a:br>
            <a:r>
              <a:rPr lang="en-GB" sz="2400" smtClean="0"/>
              <a:t>21 Sections</a:t>
            </a:r>
            <a:br>
              <a:rPr lang="en-GB" sz="2400" smtClean="0"/>
            </a:br>
            <a:r>
              <a:rPr lang="en-GB" sz="2400" smtClean="0"/>
              <a:t>96 Chapters (2 digits)</a:t>
            </a:r>
            <a:br>
              <a:rPr lang="en-GB" sz="2400" smtClean="0"/>
            </a:br>
            <a:endParaRPr lang="en-GB" sz="2400" smtClean="0"/>
          </a:p>
          <a:p>
            <a:pPr eaLnBrk="1" hangingPunct="1">
              <a:lnSpc>
                <a:spcPct val="80000"/>
              </a:lnSpc>
              <a:buFont typeface="Wingdings" pitchFamily="2" charset="2"/>
              <a:buNone/>
            </a:pPr>
            <a:endParaRPr lang="en-GB" sz="2400" smtClean="0"/>
          </a:p>
          <a:p>
            <a:pPr eaLnBrk="1" hangingPunct="1">
              <a:lnSpc>
                <a:spcPct val="80000"/>
              </a:lnSpc>
              <a:buFont typeface="Wingdings" pitchFamily="2" charset="2"/>
              <a:buNone/>
            </a:pPr>
            <a:r>
              <a:rPr lang="en-GB" sz="2400" smtClean="0"/>
              <a:t/>
            </a:r>
            <a:br>
              <a:rPr lang="en-GB" sz="2400" smtClean="0"/>
            </a:br>
            <a:endParaRPr lang="en-GB" sz="2400" smtClean="0"/>
          </a:p>
          <a:p>
            <a:pPr eaLnBrk="1" hangingPunct="1">
              <a:lnSpc>
                <a:spcPct val="80000"/>
              </a:lnSpc>
              <a:buFont typeface="Wingdings" pitchFamily="2" charset="2"/>
              <a:buNone/>
            </a:pPr>
            <a:endParaRPr lang="en-GB" sz="2400" smtClean="0"/>
          </a:p>
          <a:p>
            <a:pPr eaLnBrk="1" hangingPunct="1">
              <a:lnSpc>
                <a:spcPct val="80000"/>
              </a:lnSpc>
              <a:buFont typeface="Wingdings" pitchFamily="2" charset="2"/>
              <a:buNone/>
            </a:pPr>
            <a:r>
              <a:rPr lang="en-GB" sz="2400" smtClean="0"/>
              <a:t>Example:</a:t>
            </a:r>
            <a:br>
              <a:rPr lang="en-GB" sz="2400" smtClean="0"/>
            </a:br>
            <a:endParaRPr lang="en-GB" sz="2400" smtClean="0"/>
          </a:p>
          <a:p>
            <a:pPr eaLnBrk="1" hangingPunct="1">
              <a:lnSpc>
                <a:spcPct val="80000"/>
              </a:lnSpc>
              <a:buFont typeface="Wingdings" pitchFamily="2" charset="2"/>
              <a:buNone/>
            </a:pPr>
            <a:r>
              <a:rPr lang="en-GB" sz="2400" smtClean="0"/>
              <a:t>Chapter 29:  Organic chemicals</a:t>
            </a:r>
          </a:p>
          <a:p>
            <a:pPr eaLnBrk="1" hangingPunct="1">
              <a:lnSpc>
                <a:spcPct val="80000"/>
              </a:lnSpc>
              <a:buFont typeface="Wingdings" pitchFamily="2" charset="2"/>
              <a:buNone/>
            </a:pPr>
            <a:r>
              <a:rPr lang="en-GB" sz="2400" smtClean="0"/>
              <a:t>Heading 29.22:  Oxygenated amino compounds</a:t>
            </a:r>
            <a:br>
              <a:rPr lang="en-GB" sz="2400" smtClean="0"/>
            </a:br>
            <a:endParaRPr lang="en-GB" sz="2400" smtClean="0"/>
          </a:p>
          <a:p>
            <a:pPr eaLnBrk="1" hangingPunct="1">
              <a:lnSpc>
                <a:spcPct val="80000"/>
              </a:lnSpc>
              <a:buFont typeface="Wingdings" pitchFamily="2" charset="2"/>
              <a:buNone/>
            </a:pPr>
            <a:r>
              <a:rPr lang="en-GB" sz="2400" smtClean="0"/>
              <a:t>Sub-heading 2922.13:  Triethanolamine and its salts</a:t>
            </a:r>
          </a:p>
          <a:p>
            <a:pPr eaLnBrk="1" hangingPunct="1">
              <a:lnSpc>
                <a:spcPct val="80000"/>
              </a:lnSpc>
              <a:buFont typeface="Wingdings" pitchFamily="2" charset="2"/>
              <a:buNone/>
            </a:pPr>
            <a:endParaRPr lang="en-GB" sz="2000" smtClean="0"/>
          </a:p>
          <a:p>
            <a:pPr eaLnBrk="1" hangingPunct="1">
              <a:lnSpc>
                <a:spcPct val="80000"/>
              </a:lnSpc>
              <a:buFont typeface="Wingdings" pitchFamily="2" charset="2"/>
              <a:buNone/>
            </a:pPr>
            <a:r>
              <a:rPr lang="en-GB" sz="2400" smtClean="0">
                <a:solidFill>
                  <a:srgbClr val="FF9900"/>
                </a:solidFill>
              </a:rPr>
              <a:t>National Sub-heading 2922.13.</a:t>
            </a:r>
            <a:r>
              <a:rPr lang="en-GB" sz="2400" smtClean="0">
                <a:solidFill>
                  <a:srgbClr val="FF0000"/>
                </a:solidFill>
              </a:rPr>
              <a:t>XX</a:t>
            </a:r>
            <a:r>
              <a:rPr lang="en-GB" sz="2400" smtClean="0">
                <a:solidFill>
                  <a:srgbClr val="FF9900"/>
                </a:solidFill>
              </a:rPr>
              <a:t>: Triethanolamine</a:t>
            </a:r>
          </a:p>
          <a:p>
            <a:pPr eaLnBrk="1" hangingPunct="1">
              <a:lnSpc>
                <a:spcPct val="80000"/>
              </a:lnSpc>
              <a:buFont typeface="Wingdings" pitchFamily="2" charset="2"/>
              <a:buNone/>
            </a:pPr>
            <a:r>
              <a:rPr lang="en-GB" sz="2400" smtClean="0">
                <a:solidFill>
                  <a:srgbClr val="FF9900"/>
                </a:solidFill>
              </a:rPr>
              <a:t>National Sub-heading 2922.13.99: Salts of Triethanolamine</a:t>
            </a:r>
          </a:p>
          <a:p>
            <a:pPr eaLnBrk="1" hangingPunct="1">
              <a:lnSpc>
                <a:spcPct val="80000"/>
              </a:lnSpc>
              <a:buFont typeface="Wingdings" pitchFamily="2" charset="2"/>
              <a:buNone/>
            </a:pPr>
            <a:endParaRPr lang="en-GB" sz="2000" b="1" smtClean="0">
              <a:solidFill>
                <a:srgbClr val="FFCC00"/>
              </a:solidFill>
              <a:latin typeface="Centaur-Bold" pitchFamily="2" charset="0"/>
            </a:endParaRPr>
          </a:p>
        </p:txBody>
      </p:sp>
      <p:sp>
        <p:nvSpPr>
          <p:cNvPr id="753667" name="Rectangle 3"/>
          <p:cNvSpPr>
            <a:spLocks noGrp="1" noChangeArrowheads="1"/>
          </p:cNvSpPr>
          <p:nvPr>
            <p:ph type="title" idx="4294967295"/>
          </p:nvPr>
        </p:nvSpPr>
        <p:spPr>
          <a:xfrm>
            <a:off x="381000" y="0"/>
            <a:ext cx="8077200" cy="1143000"/>
          </a:xfrm>
        </p:spPr>
        <p:txBody>
          <a:bodyPr/>
          <a:lstStyle/>
          <a:p>
            <a:pPr eaLnBrk="1" hangingPunct="1">
              <a:defRPr/>
            </a:pPr>
            <a:r>
              <a:rPr lang="en-GB" b="1" dirty="0" smtClean="0">
                <a:cs typeface="Arial" charset="0"/>
              </a:rPr>
              <a:t>Harmonized System (HS)</a:t>
            </a:r>
            <a:endParaRPr lang="en-GB" dirty="0" smtClean="0">
              <a:cs typeface="Arial" charset="0"/>
            </a:endParaRPr>
          </a:p>
        </p:txBody>
      </p:sp>
      <p:sp>
        <p:nvSpPr>
          <p:cNvPr id="21509" name="Rectangle 5"/>
          <p:cNvSpPr>
            <a:spLocks noChangeArrowheads="1"/>
          </p:cNvSpPr>
          <p:nvPr/>
        </p:nvSpPr>
        <p:spPr bwMode="auto">
          <a:xfrm>
            <a:off x="3924300" y="981075"/>
            <a:ext cx="5219700" cy="1616075"/>
          </a:xfrm>
          <a:prstGeom prst="rect">
            <a:avLst/>
          </a:prstGeom>
          <a:noFill/>
          <a:ln w="12700">
            <a:noFill/>
            <a:miter lim="800000"/>
            <a:headEnd type="none" w="sm" len="sm"/>
            <a:tailEnd type="none" w="sm" len="sm"/>
          </a:ln>
        </p:spPr>
        <p:txBody>
          <a:bodyPr>
            <a:spAutoFit/>
          </a:bodyPr>
          <a:lstStyle/>
          <a:p>
            <a:pPr eaLnBrk="1" hangingPunct="1"/>
            <a:r>
              <a:rPr lang="en-GB" sz="2000">
                <a:solidFill>
                  <a:schemeClr val="accent2"/>
                </a:solidFill>
                <a:latin typeface="Times New Roman" pitchFamily="18" charset="0"/>
              </a:rPr>
              <a:t>                   SECTION VI</a:t>
            </a:r>
          </a:p>
          <a:p>
            <a:pPr eaLnBrk="1" hangingPunct="1"/>
            <a:r>
              <a:rPr lang="en-GB" sz="2000">
                <a:solidFill>
                  <a:schemeClr val="accent2"/>
                </a:solidFill>
                <a:latin typeface="Times New Roman" pitchFamily="18" charset="0"/>
              </a:rPr>
              <a:t>Chapter 28: Inorganic Chemicals</a:t>
            </a:r>
          </a:p>
          <a:p>
            <a:pPr eaLnBrk="1" hangingPunct="1"/>
            <a:r>
              <a:rPr lang="en-GB" sz="2000">
                <a:solidFill>
                  <a:schemeClr val="accent2"/>
                </a:solidFill>
                <a:latin typeface="Times New Roman" pitchFamily="18" charset="0"/>
              </a:rPr>
              <a:t>Chapter 29: Organic chemicals </a:t>
            </a:r>
          </a:p>
          <a:p>
            <a:pPr eaLnBrk="1" hangingPunct="1"/>
            <a:r>
              <a:rPr lang="en-GB" sz="2000">
                <a:solidFill>
                  <a:schemeClr val="accent2"/>
                </a:solidFill>
                <a:latin typeface="Times New Roman" pitchFamily="18" charset="0"/>
              </a:rPr>
              <a:t>Chapter 30: Pharmaceutical products</a:t>
            </a:r>
          </a:p>
          <a:p>
            <a:pPr eaLnBrk="1" hangingPunct="1"/>
            <a:r>
              <a:rPr lang="en-GB" sz="2000">
                <a:solidFill>
                  <a:schemeClr val="accent2"/>
                </a:solidFill>
                <a:latin typeface="Times New Roman" pitchFamily="18" charset="0"/>
              </a:rPr>
              <a:t>Chapter 38: Miscellaneous chemicals products</a:t>
            </a:r>
          </a:p>
        </p:txBody>
      </p:sp>
      <p:sp>
        <p:nvSpPr>
          <p:cNvPr id="21510" name="Rectangle 6"/>
          <p:cNvSpPr>
            <a:spLocks noChangeArrowheads="1"/>
          </p:cNvSpPr>
          <p:nvPr/>
        </p:nvSpPr>
        <p:spPr bwMode="auto">
          <a:xfrm>
            <a:off x="4932363" y="3068638"/>
            <a:ext cx="3887787" cy="1006475"/>
          </a:xfrm>
          <a:prstGeom prst="rect">
            <a:avLst/>
          </a:prstGeom>
          <a:noFill/>
          <a:ln w="12700">
            <a:noFill/>
            <a:miter lim="800000"/>
            <a:headEnd type="none" w="sm" len="sm"/>
            <a:tailEnd type="none" w="sm" len="sm"/>
          </a:ln>
        </p:spPr>
        <p:txBody>
          <a:bodyPr>
            <a:spAutoFit/>
          </a:bodyPr>
          <a:lstStyle/>
          <a:p>
            <a:pPr eaLnBrk="1" hangingPunct="1"/>
            <a:r>
              <a:rPr lang="en-GB" sz="2000">
                <a:solidFill>
                  <a:schemeClr val="bg2"/>
                </a:solidFill>
                <a:latin typeface="Times New Roman" pitchFamily="18" charset="0"/>
              </a:rPr>
              <a:t>6 Digits: International level</a:t>
            </a:r>
          </a:p>
          <a:p>
            <a:pPr eaLnBrk="1" hangingPunct="1"/>
            <a:r>
              <a:rPr lang="en-GB" sz="2000">
                <a:solidFill>
                  <a:schemeClr val="bg2"/>
                </a:solidFill>
                <a:latin typeface="Times New Roman" pitchFamily="18" charset="0"/>
              </a:rPr>
              <a:t>8 Digits Regional- National level</a:t>
            </a:r>
          </a:p>
          <a:p>
            <a:pPr eaLnBrk="1" hangingPunct="1"/>
            <a:r>
              <a:rPr lang="en-GB" sz="2000">
                <a:solidFill>
                  <a:schemeClr val="bg2"/>
                </a:solidFill>
                <a:latin typeface="Times New Roman" pitchFamily="18" charset="0"/>
              </a:rPr>
              <a:t>10-more Digits: National level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p:spPr>
        <p:txBody>
          <a:bodyPr/>
          <a:lstStyle/>
          <a:p>
            <a:fld id="{F9421942-D985-43E3-8964-271BB7FE40EB}" type="slidenum">
              <a:rPr lang="en-GB" smtClean="0"/>
              <a:pPr/>
              <a:t>30</a:t>
            </a:fld>
            <a:endParaRPr lang="en-GB" smtClean="0"/>
          </a:p>
        </p:txBody>
      </p:sp>
      <p:sp>
        <p:nvSpPr>
          <p:cNvPr id="890882" name="Rectangle 2"/>
          <p:cNvSpPr>
            <a:spLocks noGrp="1" noChangeArrowheads="1"/>
          </p:cNvSpPr>
          <p:nvPr>
            <p:ph type="title" idx="4294967295"/>
          </p:nvPr>
        </p:nvSpPr>
        <p:spPr>
          <a:xfrm>
            <a:off x="685800" y="188913"/>
            <a:ext cx="7772400" cy="1143000"/>
          </a:xfrm>
        </p:spPr>
        <p:txBody>
          <a:bodyPr/>
          <a:lstStyle/>
          <a:p>
            <a:pPr eaLnBrk="1" hangingPunct="1">
              <a:defRPr/>
            </a:pPr>
            <a:r>
              <a:rPr lang="en-GB" dirty="0" smtClean="0"/>
              <a:t>Next Steps for the OPCW (2)</a:t>
            </a:r>
          </a:p>
        </p:txBody>
      </p:sp>
      <p:sp>
        <p:nvSpPr>
          <p:cNvPr id="48132" name="Rectangle 3"/>
          <p:cNvSpPr>
            <a:spLocks noGrp="1" noChangeArrowheads="1"/>
          </p:cNvSpPr>
          <p:nvPr>
            <p:ph type="body" idx="4294967295"/>
          </p:nvPr>
        </p:nvSpPr>
        <p:spPr>
          <a:xfrm>
            <a:off x="611188" y="1196975"/>
            <a:ext cx="7772400" cy="5184775"/>
          </a:xfrm>
        </p:spPr>
        <p:txBody>
          <a:bodyPr/>
          <a:lstStyle/>
          <a:p>
            <a:pPr eaLnBrk="1" hangingPunct="1"/>
            <a:r>
              <a:rPr lang="en-GB" sz="2800" smtClean="0"/>
              <a:t>Both old and new recommendations are based on countries opening national subheadings – still no 6 digit codes at the international level for any scheduled chemicals</a:t>
            </a:r>
          </a:p>
          <a:p>
            <a:pPr eaLnBrk="1" hangingPunct="1"/>
            <a:r>
              <a:rPr lang="en-GB" sz="2800" smtClean="0"/>
              <a:t>Exploring possibility of an amendment to the HS to have 6 digit international codes allocated to key CWC chemicals as has been done for the Montreal Protocol – this would be a long term project and probably would not come into effect until 2017 at the earliest.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noFill/>
        </p:spPr>
        <p:txBody>
          <a:bodyPr/>
          <a:lstStyle/>
          <a:p>
            <a:fld id="{BB95BB1A-7178-4D9E-854F-CDCD90AABC36}" type="slidenum">
              <a:rPr lang="en-GB" smtClean="0"/>
              <a:pPr/>
              <a:t>31</a:t>
            </a:fld>
            <a:endParaRPr lang="en-GB" smtClean="0"/>
          </a:p>
        </p:txBody>
      </p:sp>
      <p:sp>
        <p:nvSpPr>
          <p:cNvPr id="889858" name="Rectangle 2"/>
          <p:cNvSpPr>
            <a:spLocks noGrp="1" noChangeArrowheads="1"/>
          </p:cNvSpPr>
          <p:nvPr>
            <p:ph type="title" idx="4294967295"/>
          </p:nvPr>
        </p:nvSpPr>
        <p:spPr>
          <a:xfrm>
            <a:off x="685800" y="115888"/>
            <a:ext cx="7772400" cy="1143000"/>
          </a:xfrm>
        </p:spPr>
        <p:txBody>
          <a:bodyPr/>
          <a:lstStyle/>
          <a:p>
            <a:pPr eaLnBrk="1" hangingPunct="1">
              <a:defRPr/>
            </a:pPr>
            <a:r>
              <a:rPr lang="en-GB" dirty="0" smtClean="0"/>
              <a:t>Proposed Steps for States Parties</a:t>
            </a:r>
          </a:p>
        </p:txBody>
      </p:sp>
      <p:sp>
        <p:nvSpPr>
          <p:cNvPr id="49156" name="Rectangle 3"/>
          <p:cNvSpPr>
            <a:spLocks noGrp="1" noChangeArrowheads="1"/>
          </p:cNvSpPr>
          <p:nvPr>
            <p:ph type="body" idx="4294967295"/>
          </p:nvPr>
        </p:nvSpPr>
        <p:spPr>
          <a:xfrm>
            <a:off x="611188" y="1557338"/>
            <a:ext cx="7772400" cy="5148262"/>
          </a:xfrm>
        </p:spPr>
        <p:txBody>
          <a:bodyPr/>
          <a:lstStyle/>
          <a:p>
            <a:pPr eaLnBrk="1" hangingPunct="1">
              <a:lnSpc>
                <a:spcPct val="90000"/>
              </a:lnSpc>
            </a:pPr>
            <a:r>
              <a:rPr lang="en-ZA" sz="2400" dirty="0" smtClean="0">
                <a:ea typeface="Times New Roman" pitchFamily="18" charset="0"/>
                <a:cs typeface="Arial" charset="0"/>
              </a:rPr>
              <a:t>States Parties are strongly encouraged to adopt 1 of the 2 recommendations if they have not done so</a:t>
            </a:r>
          </a:p>
          <a:p>
            <a:pPr>
              <a:lnSpc>
                <a:spcPct val="90000"/>
              </a:lnSpc>
            </a:pPr>
            <a:r>
              <a:rPr lang="en-ZA" sz="2400" dirty="0" smtClean="0">
                <a:ea typeface="Times New Roman" pitchFamily="18" charset="0"/>
                <a:cs typeface="Arial" charset="0"/>
              </a:rPr>
              <a:t>States Parties should take account of recent amendments to recommendations due to introduction of HS 2012 if not already done so</a:t>
            </a:r>
          </a:p>
          <a:p>
            <a:pPr eaLnBrk="1" hangingPunct="1">
              <a:lnSpc>
                <a:spcPct val="90000"/>
              </a:lnSpc>
            </a:pPr>
            <a:r>
              <a:rPr lang="en-ZA" sz="2400" dirty="0" smtClean="0">
                <a:ea typeface="Times New Roman" pitchFamily="18" charset="0"/>
                <a:cs typeface="Arial" charset="0"/>
              </a:rPr>
              <a:t>National Authorities, licensing authorities, customs authorities and any other relevant government agencies should work closely together to ensure that all relevant trade in Scheduled chemicals is covered by the subheadings adopted (particularly if the original recommendation is adopted)</a:t>
            </a:r>
          </a:p>
          <a:p>
            <a:pPr eaLnBrk="1" hangingPunct="1">
              <a:lnSpc>
                <a:spcPct val="90000"/>
              </a:lnSpc>
            </a:pPr>
            <a:r>
              <a:rPr lang="en-ZA" sz="2400" dirty="0" smtClean="0">
                <a:ea typeface="Times New Roman" pitchFamily="18" charset="0"/>
                <a:cs typeface="Arial" charset="0"/>
              </a:rPr>
              <a:t>Should consider joint training with all relevant government agencies in commodity identification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Marcador de número de diapositiva"/>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0674C806-5B0D-43C2-800C-4FEF6627382E}" type="slidenum">
              <a:rPr lang="en-US" sz="1400">
                <a:solidFill>
                  <a:srgbClr val="FFFFFF"/>
                </a:solidFill>
                <a:latin typeface="Times New Roman" pitchFamily="18" charset="0"/>
              </a:rPr>
              <a:pPr algn="r"/>
              <a:t>32</a:t>
            </a:fld>
            <a:endParaRPr lang="en-US" sz="1400">
              <a:solidFill>
                <a:srgbClr val="FFFFFF"/>
              </a:solidFill>
              <a:latin typeface="Times New Roman" pitchFamily="18" charset="0"/>
            </a:endParaRPr>
          </a:p>
        </p:txBody>
      </p:sp>
      <p:pic>
        <p:nvPicPr>
          <p:cNvPr id="50179" name="Picture 2" descr="opcw_hq"/>
          <p:cNvPicPr>
            <a:picLocks noChangeAspect="1" noChangeArrowheads="1"/>
          </p:cNvPicPr>
          <p:nvPr/>
        </p:nvPicPr>
        <p:blipFill>
          <a:blip r:embed="rId3" cstate="print"/>
          <a:srcRect/>
          <a:stretch>
            <a:fillRect/>
          </a:stretch>
        </p:blipFill>
        <p:spPr bwMode="auto">
          <a:xfrm>
            <a:off x="0" y="-434975"/>
            <a:ext cx="9144000" cy="7292975"/>
          </a:xfrm>
          <a:prstGeom prst="rect">
            <a:avLst/>
          </a:prstGeom>
          <a:noFill/>
          <a:ln w="9525">
            <a:noFill/>
            <a:miter lim="800000"/>
            <a:headEnd/>
            <a:tailEnd/>
          </a:ln>
        </p:spPr>
      </p:pic>
      <p:sp>
        <p:nvSpPr>
          <p:cNvPr id="50180" name="Rectangle 3"/>
          <p:cNvSpPr>
            <a:spLocks noChangeArrowheads="1"/>
          </p:cNvSpPr>
          <p:nvPr/>
        </p:nvSpPr>
        <p:spPr bwMode="auto">
          <a:xfrm>
            <a:off x="2916238" y="0"/>
            <a:ext cx="3616325" cy="1311275"/>
          </a:xfrm>
          <a:prstGeom prst="rect">
            <a:avLst/>
          </a:prstGeom>
          <a:noFill/>
          <a:ln w="9525">
            <a:noFill/>
            <a:miter lim="800000"/>
            <a:headEnd/>
            <a:tailEnd/>
          </a:ln>
        </p:spPr>
        <p:txBody>
          <a:bodyPr wrap="none">
            <a:spAutoFit/>
          </a:bodyPr>
          <a:lstStyle/>
          <a:p>
            <a:pPr algn="ctr" eaLnBrk="1" hangingPunct="1"/>
            <a:r>
              <a:rPr lang="en-GB" sz="4000" b="1">
                <a:solidFill>
                  <a:srgbClr val="FFFF99"/>
                </a:solidFill>
                <a:latin typeface="Times New Roman" pitchFamily="18" charset="0"/>
                <a:cs typeface="Times New Roman" pitchFamily="18" charset="0"/>
              </a:rPr>
              <a:t>Thank you</a:t>
            </a:r>
          </a:p>
          <a:p>
            <a:pPr algn="ctr" eaLnBrk="1" hangingPunct="1"/>
            <a:r>
              <a:rPr lang="en-GB" sz="4000" b="1">
                <a:solidFill>
                  <a:srgbClr val="FFFF99"/>
                </a:solidFill>
                <a:latin typeface="Times New Roman" pitchFamily="18" charset="0"/>
                <a:cs typeface="Times New Roman" pitchFamily="18" charset="0"/>
              </a:rPr>
              <a:t>Any Questions?</a:t>
            </a:r>
          </a:p>
        </p:txBody>
      </p:sp>
      <p:pic>
        <p:nvPicPr>
          <p:cNvPr id="50181" name="Picture 4" descr="OPCW Logo"/>
          <p:cNvPicPr>
            <a:picLocks noChangeAspect="1" noChangeArrowheads="1"/>
          </p:cNvPicPr>
          <p:nvPr/>
        </p:nvPicPr>
        <p:blipFill>
          <a:blip r:embed="rId4" cstate="print"/>
          <a:srcRect/>
          <a:stretch>
            <a:fillRect/>
          </a:stretch>
        </p:blipFill>
        <p:spPr bwMode="auto">
          <a:xfrm>
            <a:off x="7740650" y="0"/>
            <a:ext cx="1403350" cy="1403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p:spPr>
        <p:txBody>
          <a:bodyPr/>
          <a:lstStyle/>
          <a:p>
            <a:fld id="{7E907E6B-7607-4E09-A4D1-3D7C82D0ADE8}" type="slidenum">
              <a:rPr lang="en-GB" smtClean="0"/>
              <a:pPr/>
              <a:t>4</a:t>
            </a:fld>
            <a:endParaRPr lang="en-GB" smtClean="0"/>
          </a:p>
        </p:txBody>
      </p:sp>
      <p:sp>
        <p:nvSpPr>
          <p:cNvPr id="878594" name="Rectangle 2"/>
          <p:cNvSpPr>
            <a:spLocks noGrp="1" noChangeArrowheads="1"/>
          </p:cNvSpPr>
          <p:nvPr>
            <p:ph type="title" idx="4294967295"/>
          </p:nvPr>
        </p:nvSpPr>
        <p:spPr>
          <a:xfrm>
            <a:off x="684213" y="0"/>
            <a:ext cx="7772400" cy="1143000"/>
          </a:xfrm>
        </p:spPr>
        <p:txBody>
          <a:bodyPr/>
          <a:lstStyle/>
          <a:p>
            <a:pPr eaLnBrk="1" hangingPunct="1">
              <a:defRPr/>
            </a:pPr>
            <a:r>
              <a:rPr lang="en-GB" sz="3600" b="1" dirty="0" smtClean="0"/>
              <a:t>WCO Recommendation</a:t>
            </a:r>
          </a:p>
        </p:txBody>
      </p:sp>
      <p:sp>
        <p:nvSpPr>
          <p:cNvPr id="22532" name="Rectangle 3"/>
          <p:cNvSpPr>
            <a:spLocks noGrp="1" noChangeArrowheads="1"/>
          </p:cNvSpPr>
          <p:nvPr>
            <p:ph type="body" idx="4294967295"/>
          </p:nvPr>
        </p:nvSpPr>
        <p:spPr>
          <a:xfrm>
            <a:off x="684213" y="1233488"/>
            <a:ext cx="7772400" cy="5624512"/>
          </a:xfrm>
        </p:spPr>
        <p:txBody>
          <a:bodyPr/>
          <a:lstStyle/>
          <a:p>
            <a:pPr eaLnBrk="1" hangingPunct="1"/>
            <a:r>
              <a:rPr lang="en-GB" smtClean="0"/>
              <a:t>The WCO issued a recommendation in 1996 on specific classification codes unique to CWC Scheduled Chemicals</a:t>
            </a:r>
          </a:p>
          <a:p>
            <a:pPr eaLnBrk="1" hangingPunct="1"/>
            <a:r>
              <a:rPr lang="en-GB" smtClean="0"/>
              <a:t>Identifies six digit international level sub-headings under which Scheduled Chemicals are classified and recommends opening national subheadings (e.g. 8 or 10 digits in HS code) to identify key individual chemicals.</a:t>
            </a:r>
          </a:p>
          <a:p>
            <a:pPr eaLnBrk="1" hangingPunct="1"/>
            <a:endParaRPr lang="en-GB" smtClean="0"/>
          </a:p>
          <a:p>
            <a:pPr eaLnBrk="1" hangingPunct="1">
              <a:buFont typeface="Wingdings" pitchFamily="2" charset="2"/>
              <a:buNone/>
            </a:pPr>
            <a:endParaRPr lang="en-GB"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41A6F38-6F8D-4270-89FC-2365B5C95AB1}" type="slidenum">
              <a:rPr lang="en-GB"/>
              <a:pPr/>
              <a:t>5</a:t>
            </a:fld>
            <a:endParaRPr lang="en-GB"/>
          </a:p>
        </p:txBody>
      </p:sp>
      <p:pic>
        <p:nvPicPr>
          <p:cNvPr id="76805" name="Picture 5"/>
          <p:cNvPicPr>
            <a:picLocks noChangeAspect="1" noChangeArrowheads="1"/>
          </p:cNvPicPr>
          <p:nvPr/>
        </p:nvPicPr>
        <p:blipFill>
          <a:blip r:embed="rId3" cstate="print"/>
          <a:srcRect l="15205" t="14536" r="18596" b="6110"/>
          <a:stretch>
            <a:fillRect/>
          </a:stretch>
        </p:blipFill>
        <p:spPr bwMode="auto">
          <a:xfrm>
            <a:off x="395288" y="1196975"/>
            <a:ext cx="8459787" cy="5113338"/>
          </a:xfrm>
          <a:prstGeom prst="rect">
            <a:avLst/>
          </a:prstGeom>
          <a:noFill/>
          <a:ln w="12700">
            <a:noFill/>
            <a:miter lim="800000"/>
            <a:headEnd type="none" w="sm" len="sm"/>
            <a:tailEnd type="none" w="sm" len="sm"/>
          </a:ln>
          <a:effectLst/>
        </p:spPr>
      </p:pic>
      <p:sp>
        <p:nvSpPr>
          <p:cNvPr id="76806" name="Oval 6"/>
          <p:cNvSpPr>
            <a:spLocks noChangeArrowheads="1"/>
          </p:cNvSpPr>
          <p:nvPr/>
        </p:nvSpPr>
        <p:spPr bwMode="auto">
          <a:xfrm>
            <a:off x="2195513" y="5445125"/>
            <a:ext cx="5256212" cy="865188"/>
          </a:xfrm>
          <a:prstGeom prst="ellipse">
            <a:avLst/>
          </a:prstGeom>
          <a:noFill/>
          <a:ln w="12700">
            <a:solidFill>
              <a:srgbClr val="FF3300"/>
            </a:solidFill>
            <a:round/>
            <a:headEnd type="none" w="sm" len="sm"/>
            <a:tailEnd type="none" w="sm" len="sm"/>
          </a:ln>
          <a:effectLst/>
        </p:spPr>
        <p:txBody>
          <a:bodyPr wrap="none" anchor="ctr"/>
          <a:lstStyle/>
          <a:p>
            <a:pPr algn="ctr"/>
            <a:endParaRPr lang="en-US">
              <a:solidFill>
                <a:schemeClr val="bg1"/>
              </a:solidFill>
            </a:endParaRPr>
          </a:p>
        </p:txBody>
      </p:sp>
      <p:sp>
        <p:nvSpPr>
          <p:cNvPr id="6" name="Oval 6"/>
          <p:cNvSpPr>
            <a:spLocks noChangeArrowheads="1"/>
          </p:cNvSpPr>
          <p:nvPr/>
        </p:nvSpPr>
        <p:spPr bwMode="auto">
          <a:xfrm>
            <a:off x="2339752" y="2420888"/>
            <a:ext cx="5256212" cy="647700"/>
          </a:xfrm>
          <a:prstGeom prst="ellipse">
            <a:avLst/>
          </a:prstGeom>
          <a:noFill/>
          <a:ln w="12700">
            <a:solidFill>
              <a:srgbClr val="FF0000"/>
            </a:solidFill>
            <a:round/>
            <a:headEnd type="none" w="sm" len="sm"/>
            <a:tailEnd type="none" w="sm" len="sm"/>
          </a:ln>
        </p:spPr>
        <p:txBody>
          <a:bodyPr wrap="none" anchor="ctr"/>
          <a:lstStyle/>
          <a:p>
            <a:pPr algn="ctr"/>
            <a:endParaRPr lang="en-US">
              <a:solidFill>
                <a:schemeClr val="bg1"/>
              </a:solidFill>
            </a:endParaRPr>
          </a:p>
        </p:txBody>
      </p:sp>
      <p:sp>
        <p:nvSpPr>
          <p:cNvPr id="7" name="Text Box 5"/>
          <p:cNvSpPr txBox="1">
            <a:spLocks noChangeArrowheads="1"/>
          </p:cNvSpPr>
          <p:nvPr/>
        </p:nvSpPr>
        <p:spPr bwMode="auto">
          <a:xfrm>
            <a:off x="0" y="0"/>
            <a:ext cx="9144000" cy="1160463"/>
          </a:xfrm>
          <a:prstGeom prst="rect">
            <a:avLst/>
          </a:prstGeom>
          <a:noFill/>
          <a:ln w="12700">
            <a:noFill/>
            <a:miter lim="800000"/>
            <a:headEnd type="none" w="sm" len="sm"/>
            <a:tailEnd type="none" w="sm" len="sm"/>
          </a:ln>
        </p:spPr>
        <p:txBody>
          <a:bodyPr>
            <a:spAutoFit/>
          </a:bodyPr>
          <a:lstStyle/>
          <a:p>
            <a:pPr algn="ctr" eaLnBrk="1" hangingPunct="1">
              <a:defRPr/>
            </a:pPr>
            <a:r>
              <a:rPr lang="en-GB" altLang="ja-JP" dirty="0">
                <a:solidFill>
                  <a:srgbClr val="4D4D4D"/>
                </a:solidFill>
                <a:latin typeface="+mj-lt"/>
                <a:ea typeface="ＭＳ Ｐゴシック" pitchFamily="34" charset="-128"/>
                <a:cs typeface="Arial" pitchFamily="34" charset="0"/>
              </a:rPr>
              <a:t>RECOMMENDATION OF THE WCO ON THE INSERTION IN NATIONAL STATISTICAL NOMENCLATURES OF SUBHEADINGS FOR SUBSTANCES CONTROLLED UNDER THE CWC</a:t>
            </a:r>
          </a:p>
          <a:p>
            <a:pPr algn="ctr" eaLnBrk="1" hangingPunct="1">
              <a:defRPr/>
            </a:pPr>
            <a:r>
              <a:rPr lang="en-GB" altLang="ja-JP" dirty="0">
                <a:solidFill>
                  <a:srgbClr val="4D4D4D"/>
                </a:solidFill>
                <a:latin typeface="+mj-lt"/>
                <a:ea typeface="ＭＳ Ｐゴシック" pitchFamily="34" charset="-128"/>
                <a:cs typeface="Arial" pitchFamily="34" charset="0"/>
              </a:rPr>
              <a:t>(18 June 1996, amended 25 June </a:t>
            </a:r>
            <a:r>
              <a:rPr lang="en-GB" altLang="ja-JP" dirty="0" smtClean="0">
                <a:solidFill>
                  <a:srgbClr val="4D4D4D"/>
                </a:solidFill>
                <a:latin typeface="+mj-lt"/>
                <a:ea typeface="ＭＳ Ｐゴシック" pitchFamily="34" charset="-128"/>
                <a:cs typeface="Arial" pitchFamily="34" charset="0"/>
              </a:rPr>
              <a:t>1999, 1 </a:t>
            </a:r>
            <a:r>
              <a:rPr lang="en-GB" altLang="ja-JP" dirty="0">
                <a:solidFill>
                  <a:srgbClr val="4D4D4D"/>
                </a:solidFill>
                <a:latin typeface="+mj-lt"/>
                <a:ea typeface="ＭＳ Ｐゴシック" pitchFamily="34" charset="-128"/>
                <a:cs typeface="Arial" pitchFamily="34" charset="0"/>
              </a:rPr>
              <a:t>July </a:t>
            </a:r>
            <a:r>
              <a:rPr lang="en-GB" altLang="ja-JP" dirty="0" smtClean="0">
                <a:solidFill>
                  <a:srgbClr val="4D4D4D"/>
                </a:solidFill>
                <a:latin typeface="+mj-lt"/>
                <a:ea typeface="ＭＳ Ｐゴシック" pitchFamily="34" charset="-128"/>
                <a:cs typeface="Arial" pitchFamily="34" charset="0"/>
              </a:rPr>
              <a:t>2006 </a:t>
            </a:r>
            <a:r>
              <a:rPr lang="en-GB" altLang="ja-JP" dirty="0">
                <a:solidFill>
                  <a:srgbClr val="4D4D4D"/>
                </a:solidFill>
                <a:latin typeface="+mj-lt"/>
                <a:ea typeface="MS PGothic" pitchFamily="34" charset="-128"/>
              </a:rPr>
              <a:t>and 24 June </a:t>
            </a:r>
            <a:r>
              <a:rPr lang="en-GB" altLang="ja-JP" dirty="0" smtClean="0">
                <a:solidFill>
                  <a:srgbClr val="4D4D4D"/>
                </a:solidFill>
                <a:latin typeface="+mj-lt"/>
                <a:ea typeface="MS PGothic" pitchFamily="34" charset="-128"/>
              </a:rPr>
              <a:t>2011)</a:t>
            </a:r>
            <a:endParaRPr lang="en-GB" altLang="ja-JP" dirty="0">
              <a:solidFill>
                <a:srgbClr val="4D4D4D"/>
              </a:solidFill>
              <a:latin typeface="+mj-lt"/>
              <a:ea typeface="ＭＳ Ｐゴシック" pitchFamily="34" charset="-128"/>
              <a:cs typeface="Arial" pitchFamily="34" charset="0"/>
            </a:endParaRPr>
          </a:p>
          <a:p>
            <a:pPr algn="ctr" eaLnBrk="1" hangingPunct="1">
              <a:defRPr/>
            </a:pPr>
            <a:r>
              <a:rPr lang="en-GB" sz="1600" dirty="0">
                <a:solidFill>
                  <a:schemeClr val="accent2"/>
                </a:solidFill>
                <a:latin typeface="+mj-lt"/>
                <a:cs typeface="Arial" pitchFamily="34" charset="0"/>
              </a:rPr>
              <a:t>http://www.wcoomd.org/home_hsoverviewboxes_tools_and_instruments_hsrecommendation.htm</a:t>
            </a:r>
            <a:endParaRPr lang="en-US" sz="1600" dirty="0">
              <a:solidFill>
                <a:schemeClr val="accent2"/>
              </a:solidFill>
              <a:latin typeface="+mj-lt"/>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61A6805F-7516-45EB-8517-B599024D36BA}" type="slidenum">
              <a:rPr lang="en-GB"/>
              <a:pPr/>
              <a:t>6</a:t>
            </a:fld>
            <a:endParaRPr lang="en-GB"/>
          </a:p>
        </p:txBody>
      </p:sp>
      <p:sp>
        <p:nvSpPr>
          <p:cNvPr id="8195" name="Rectangle 6"/>
          <p:cNvSpPr>
            <a:spLocks noChangeArrowheads="1"/>
          </p:cNvSpPr>
          <p:nvPr/>
        </p:nvSpPr>
        <p:spPr bwMode="auto">
          <a:xfrm>
            <a:off x="5724525" y="2205038"/>
            <a:ext cx="2233613" cy="3455987"/>
          </a:xfrm>
          <a:prstGeom prst="rect">
            <a:avLst/>
          </a:prstGeom>
          <a:noFill/>
          <a:ln w="9525">
            <a:noFill/>
            <a:miter lim="800000"/>
            <a:headEnd/>
            <a:tailEnd/>
          </a:ln>
        </p:spPr>
        <p:txBody>
          <a:bodyPr/>
          <a:lstStyle/>
          <a:p>
            <a:pPr marL="342900" indent="-342900">
              <a:spcBef>
                <a:spcPct val="20000"/>
              </a:spcBef>
            </a:pPr>
            <a:r>
              <a:rPr lang="en-US" sz="3600">
                <a:solidFill>
                  <a:srgbClr val="4D4D4D"/>
                </a:solidFill>
              </a:rPr>
              <a:t>2930.90</a:t>
            </a:r>
          </a:p>
          <a:p>
            <a:pPr marL="342900" indent="-342900">
              <a:spcBef>
                <a:spcPct val="20000"/>
              </a:spcBef>
            </a:pPr>
            <a:r>
              <a:rPr lang="en-US" sz="3600">
                <a:solidFill>
                  <a:srgbClr val="4D4D4D"/>
                </a:solidFill>
              </a:rPr>
              <a:t>2931.90</a:t>
            </a:r>
            <a:r>
              <a:rPr lang="en-US" sz="3600" b="1">
                <a:solidFill>
                  <a:srgbClr val="FF9900"/>
                </a:solidFill>
              </a:rPr>
              <a:t>*</a:t>
            </a:r>
          </a:p>
          <a:p>
            <a:pPr marL="342900" indent="-342900">
              <a:spcBef>
                <a:spcPct val="20000"/>
              </a:spcBef>
            </a:pPr>
            <a:r>
              <a:rPr lang="en-US" sz="3600">
                <a:solidFill>
                  <a:srgbClr val="4D4D4D"/>
                </a:solidFill>
              </a:rPr>
              <a:t>2933.39</a:t>
            </a:r>
          </a:p>
          <a:p>
            <a:pPr marL="342900" indent="-342900">
              <a:spcBef>
                <a:spcPct val="20000"/>
              </a:spcBef>
            </a:pPr>
            <a:r>
              <a:rPr lang="en-US" sz="3600">
                <a:solidFill>
                  <a:srgbClr val="4D4D4D"/>
                </a:solidFill>
              </a:rPr>
              <a:t>3002.90</a:t>
            </a:r>
          </a:p>
          <a:p>
            <a:pPr marL="342900" indent="-342900">
              <a:spcBef>
                <a:spcPct val="20000"/>
              </a:spcBef>
            </a:pPr>
            <a:r>
              <a:rPr lang="en-US" sz="3600">
                <a:solidFill>
                  <a:srgbClr val="4D4D4D"/>
                </a:solidFill>
              </a:rPr>
              <a:t>3824.90</a:t>
            </a:r>
          </a:p>
        </p:txBody>
      </p:sp>
      <p:sp>
        <p:nvSpPr>
          <p:cNvPr id="864258" name="Rectangle 2"/>
          <p:cNvSpPr>
            <a:spLocks noGrp="1" noChangeArrowheads="1"/>
          </p:cNvSpPr>
          <p:nvPr>
            <p:ph type="title" idx="4294967295"/>
          </p:nvPr>
        </p:nvSpPr>
        <p:spPr>
          <a:xfrm>
            <a:off x="720725" y="285750"/>
            <a:ext cx="7704138" cy="1082675"/>
          </a:xfrm>
        </p:spPr>
        <p:txBody>
          <a:bodyPr/>
          <a:lstStyle/>
          <a:p>
            <a:r>
              <a:rPr lang="en-GB"/>
              <a:t>Harmonized System (HS):</a:t>
            </a:r>
            <a:br>
              <a:rPr lang="en-GB"/>
            </a:br>
            <a:r>
              <a:rPr lang="en-GB"/>
              <a:t>Relevant 2012 Subheadings</a:t>
            </a:r>
            <a:endParaRPr lang="en-US"/>
          </a:p>
        </p:txBody>
      </p:sp>
      <p:sp>
        <p:nvSpPr>
          <p:cNvPr id="8197" name="Rectangle 3"/>
          <p:cNvSpPr>
            <a:spLocks noGrp="1" noChangeArrowheads="1"/>
          </p:cNvSpPr>
          <p:nvPr>
            <p:ph type="body" idx="4294967295"/>
          </p:nvPr>
        </p:nvSpPr>
        <p:spPr>
          <a:xfrm>
            <a:off x="3419475" y="2205038"/>
            <a:ext cx="2203450" cy="4114800"/>
          </a:xfrm>
        </p:spPr>
        <p:txBody>
          <a:bodyPr/>
          <a:lstStyle/>
          <a:p>
            <a:pPr>
              <a:buFont typeface="Wingdings" pitchFamily="2" charset="2"/>
              <a:buNone/>
            </a:pPr>
            <a:r>
              <a:rPr lang="en-US" sz="3600">
                <a:latin typeface="Arial" charset="0"/>
                <a:cs typeface="Arial" charset="0"/>
              </a:rPr>
              <a:t>2918.19</a:t>
            </a:r>
          </a:p>
          <a:p>
            <a:pPr>
              <a:buFont typeface="Wingdings" pitchFamily="2" charset="2"/>
              <a:buNone/>
            </a:pPr>
            <a:r>
              <a:rPr lang="en-US" sz="3600">
                <a:latin typeface="Arial" charset="0"/>
                <a:cs typeface="Arial" charset="0"/>
              </a:rPr>
              <a:t>2920.90</a:t>
            </a:r>
          </a:p>
          <a:p>
            <a:pPr>
              <a:buFont typeface="Wingdings" pitchFamily="2" charset="2"/>
              <a:buNone/>
            </a:pPr>
            <a:r>
              <a:rPr lang="en-US" sz="3600">
                <a:latin typeface="Arial" charset="0"/>
                <a:cs typeface="Arial" charset="0"/>
              </a:rPr>
              <a:t>2921.19</a:t>
            </a:r>
          </a:p>
          <a:p>
            <a:pPr>
              <a:buFont typeface="Wingdings" pitchFamily="2" charset="2"/>
              <a:buNone/>
            </a:pPr>
            <a:r>
              <a:rPr lang="en-US" sz="3600">
                <a:latin typeface="Arial" charset="0"/>
                <a:cs typeface="Arial" charset="0"/>
              </a:rPr>
              <a:t>2922.13</a:t>
            </a:r>
          </a:p>
          <a:p>
            <a:pPr>
              <a:buFont typeface="Wingdings" pitchFamily="2" charset="2"/>
              <a:buNone/>
            </a:pPr>
            <a:r>
              <a:rPr lang="en-US" sz="3600">
                <a:latin typeface="Arial" charset="0"/>
                <a:cs typeface="Arial" charset="0"/>
              </a:rPr>
              <a:t>2922.19</a:t>
            </a:r>
          </a:p>
          <a:p>
            <a:pPr>
              <a:buFont typeface="Wingdings" pitchFamily="2" charset="2"/>
              <a:buNone/>
            </a:pPr>
            <a:r>
              <a:rPr lang="en-US" sz="3600">
                <a:latin typeface="Arial" charset="0"/>
                <a:cs typeface="Arial" charset="0"/>
              </a:rPr>
              <a:t>2929.90</a:t>
            </a:r>
          </a:p>
        </p:txBody>
      </p:sp>
      <p:sp>
        <p:nvSpPr>
          <p:cNvPr id="8198" name="Rectangle 4"/>
          <p:cNvSpPr>
            <a:spLocks noChangeArrowheads="1"/>
          </p:cNvSpPr>
          <p:nvPr/>
        </p:nvSpPr>
        <p:spPr bwMode="auto">
          <a:xfrm>
            <a:off x="971550" y="2205038"/>
            <a:ext cx="2160588" cy="3752850"/>
          </a:xfrm>
          <a:prstGeom prst="rect">
            <a:avLst/>
          </a:prstGeom>
          <a:noFill/>
          <a:ln w="9525">
            <a:noFill/>
            <a:miter lim="800000"/>
            <a:headEnd/>
            <a:tailEnd/>
          </a:ln>
        </p:spPr>
        <p:txBody>
          <a:bodyPr/>
          <a:lstStyle/>
          <a:p>
            <a:pPr marL="342900" indent="-342900">
              <a:spcBef>
                <a:spcPct val="20000"/>
              </a:spcBef>
            </a:pPr>
            <a:r>
              <a:rPr lang="en-US" sz="3600">
                <a:solidFill>
                  <a:srgbClr val="4D4D4D"/>
                </a:solidFill>
              </a:rPr>
              <a:t>2811.19</a:t>
            </a:r>
          </a:p>
          <a:p>
            <a:pPr marL="342900" indent="-342900">
              <a:spcBef>
                <a:spcPct val="20000"/>
              </a:spcBef>
            </a:pPr>
            <a:r>
              <a:rPr lang="en-US" sz="3600">
                <a:solidFill>
                  <a:srgbClr val="4D4D4D"/>
                </a:solidFill>
              </a:rPr>
              <a:t>2812.10</a:t>
            </a:r>
          </a:p>
          <a:p>
            <a:pPr marL="342900" indent="-342900">
              <a:spcBef>
                <a:spcPct val="20000"/>
              </a:spcBef>
            </a:pPr>
            <a:r>
              <a:rPr lang="en-US" sz="3600">
                <a:solidFill>
                  <a:srgbClr val="4D4D4D"/>
                </a:solidFill>
              </a:rPr>
              <a:t>2853.00</a:t>
            </a:r>
          </a:p>
          <a:p>
            <a:pPr marL="342900" indent="-342900">
              <a:spcBef>
                <a:spcPct val="20000"/>
              </a:spcBef>
            </a:pPr>
            <a:r>
              <a:rPr lang="en-US" sz="3600">
                <a:solidFill>
                  <a:srgbClr val="4D4D4D"/>
                </a:solidFill>
              </a:rPr>
              <a:t>2903.39</a:t>
            </a:r>
          </a:p>
          <a:p>
            <a:pPr marL="342900" indent="-342900">
              <a:spcBef>
                <a:spcPct val="20000"/>
              </a:spcBef>
            </a:pPr>
            <a:r>
              <a:rPr lang="en-US" sz="3600">
                <a:solidFill>
                  <a:srgbClr val="4D4D4D"/>
                </a:solidFill>
              </a:rPr>
              <a:t>2904.90</a:t>
            </a:r>
          </a:p>
          <a:p>
            <a:pPr marL="342900" indent="-342900">
              <a:spcBef>
                <a:spcPct val="20000"/>
              </a:spcBef>
            </a:pPr>
            <a:r>
              <a:rPr lang="en-US" sz="3600">
                <a:solidFill>
                  <a:srgbClr val="4D4D4D"/>
                </a:solidFill>
              </a:rPr>
              <a:t>2905.19</a:t>
            </a:r>
          </a:p>
        </p:txBody>
      </p:sp>
      <p:sp>
        <p:nvSpPr>
          <p:cNvPr id="8199" name="Rectangle 5"/>
          <p:cNvSpPr>
            <a:spLocks noChangeArrowheads="1"/>
          </p:cNvSpPr>
          <p:nvPr/>
        </p:nvSpPr>
        <p:spPr bwMode="auto">
          <a:xfrm>
            <a:off x="6588125" y="2133600"/>
            <a:ext cx="2014538" cy="4114800"/>
          </a:xfrm>
          <a:prstGeom prst="rect">
            <a:avLst/>
          </a:prstGeom>
          <a:noFill/>
          <a:ln w="9525">
            <a:noFill/>
            <a:miter lim="800000"/>
            <a:headEnd/>
            <a:tailEnd/>
          </a:ln>
        </p:spPr>
        <p:txBody>
          <a:bodyPr/>
          <a:lstStyle/>
          <a:p>
            <a:pPr marL="342900" indent="-342900">
              <a:lnSpc>
                <a:spcPct val="80000"/>
              </a:lnSpc>
              <a:spcBef>
                <a:spcPct val="20000"/>
              </a:spcBef>
              <a:buFontTx/>
              <a:buChar char="•"/>
            </a:pPr>
            <a:endParaRPr lang="en-US" sz="2800">
              <a:solidFill>
                <a:srgbClr val="FFFFFF"/>
              </a:solidFill>
              <a:latin typeface="Times New Roman" pitchFamily="18" charset="0"/>
            </a:endParaRPr>
          </a:p>
        </p:txBody>
      </p:sp>
      <p:sp>
        <p:nvSpPr>
          <p:cNvPr id="8200" name="Text Box 8"/>
          <p:cNvSpPr txBox="1">
            <a:spLocks noChangeArrowheads="1"/>
          </p:cNvSpPr>
          <p:nvPr/>
        </p:nvSpPr>
        <p:spPr bwMode="auto">
          <a:xfrm>
            <a:off x="179388" y="6165850"/>
            <a:ext cx="3671887" cy="519113"/>
          </a:xfrm>
          <a:prstGeom prst="rect">
            <a:avLst/>
          </a:prstGeom>
          <a:noFill/>
          <a:ln w="12700">
            <a:noFill/>
            <a:miter lim="800000"/>
            <a:headEnd type="none" w="sm" len="sm"/>
            <a:tailEnd type="none" w="sm" len="sm"/>
          </a:ln>
        </p:spPr>
        <p:txBody>
          <a:bodyPr>
            <a:spAutoFit/>
          </a:bodyPr>
          <a:lstStyle/>
          <a:p>
            <a:pPr eaLnBrk="1" hangingPunct="1">
              <a:spcBef>
                <a:spcPct val="50000"/>
              </a:spcBef>
            </a:pPr>
            <a:r>
              <a:rPr lang="en-US" sz="2800">
                <a:solidFill>
                  <a:srgbClr val="FF9900"/>
                </a:solidFill>
              </a:rPr>
              <a:t>* 2931.00 in HS 2007</a:t>
            </a:r>
            <a:r>
              <a:rPr lang="en-US" sz="2400">
                <a:solidFill>
                  <a:srgbClr val="FF9900"/>
                </a:solidFill>
              </a:rPr>
              <a:t> </a:t>
            </a:r>
            <a:endParaRPr lang="en-US" sz="3200">
              <a:solidFill>
                <a:srgbClr val="FF9900"/>
              </a:solidFill>
            </a:endParaRPr>
          </a:p>
        </p:txBody>
      </p:sp>
      <p:sp>
        <p:nvSpPr>
          <p:cNvPr id="8204" name="Text Box 7"/>
          <p:cNvSpPr txBox="1">
            <a:spLocks noChangeArrowheads="1"/>
          </p:cNvSpPr>
          <p:nvPr/>
        </p:nvSpPr>
        <p:spPr bwMode="auto">
          <a:xfrm>
            <a:off x="5724525" y="5589588"/>
            <a:ext cx="3240088" cy="588962"/>
          </a:xfrm>
          <a:prstGeom prst="rect">
            <a:avLst/>
          </a:prstGeom>
          <a:noFill/>
          <a:ln w="9525">
            <a:solidFill>
              <a:srgbClr val="000000"/>
            </a:solidFill>
            <a:miter lim="800000"/>
            <a:headEnd type="none" w="sm" len="sm"/>
            <a:tailEnd type="none" w="sm" len="sm"/>
          </a:ln>
        </p:spPr>
        <p:txBody>
          <a:bodyPr>
            <a:spAutoFit/>
          </a:bodyPr>
          <a:lstStyle/>
          <a:p>
            <a:pPr eaLnBrk="1" hangingPunct="1">
              <a:spcBef>
                <a:spcPct val="50000"/>
              </a:spcBef>
            </a:pPr>
            <a:r>
              <a:rPr lang="en-US" sz="3200">
                <a:solidFill>
                  <a:srgbClr val="4D4D4D"/>
                </a:solidFill>
              </a:rPr>
              <a:t>17 Subheadings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p:spPr>
        <p:txBody>
          <a:bodyPr/>
          <a:lstStyle/>
          <a:p>
            <a:fld id="{78B7E9C5-B66A-4178-9AC3-4F56317A5566}" type="slidenum">
              <a:rPr lang="en-GB" smtClean="0"/>
              <a:pPr/>
              <a:t>7</a:t>
            </a:fld>
            <a:endParaRPr lang="en-GB" smtClean="0"/>
          </a:p>
        </p:txBody>
      </p:sp>
      <p:sp>
        <p:nvSpPr>
          <p:cNvPr id="757762" name="Rectangle 2"/>
          <p:cNvSpPr>
            <a:spLocks noGrp="1" noChangeArrowheads="1"/>
          </p:cNvSpPr>
          <p:nvPr>
            <p:ph type="title" idx="4294967295"/>
          </p:nvPr>
        </p:nvSpPr>
        <p:spPr>
          <a:xfrm>
            <a:off x="250825" y="188913"/>
            <a:ext cx="8713788" cy="658812"/>
          </a:xfrm>
        </p:spPr>
        <p:txBody>
          <a:bodyPr/>
          <a:lstStyle/>
          <a:p>
            <a:pPr eaLnBrk="1" hangingPunct="1">
              <a:defRPr/>
            </a:pPr>
            <a:r>
              <a:rPr lang="en-GB" dirty="0" smtClean="0"/>
              <a:t>HS Codes 2012-WCO Recommendation</a:t>
            </a:r>
            <a:r>
              <a:rPr lang="en-GB" sz="2800" dirty="0" smtClean="0"/>
              <a:t/>
            </a:r>
            <a:br>
              <a:rPr lang="en-GB" sz="2800" dirty="0" smtClean="0"/>
            </a:br>
            <a:r>
              <a:rPr lang="en-GB" sz="2000" dirty="0" smtClean="0"/>
              <a:t>(Amended 24 June 2011)</a:t>
            </a:r>
          </a:p>
        </p:txBody>
      </p:sp>
      <p:sp>
        <p:nvSpPr>
          <p:cNvPr id="757763" name="Rectangle 3"/>
          <p:cNvSpPr>
            <a:spLocks noGrp="1" noChangeArrowheads="1"/>
          </p:cNvSpPr>
          <p:nvPr>
            <p:ph type="body" idx="4294967295"/>
          </p:nvPr>
        </p:nvSpPr>
        <p:spPr>
          <a:xfrm>
            <a:off x="250825" y="1125538"/>
            <a:ext cx="8893175" cy="5732462"/>
          </a:xfrm>
        </p:spPr>
        <p:txBody>
          <a:bodyPr/>
          <a:lstStyle/>
          <a:p>
            <a:pPr eaLnBrk="1" hangingPunct="1">
              <a:lnSpc>
                <a:spcPct val="80000"/>
              </a:lnSpc>
              <a:buFont typeface="Wingdings" pitchFamily="2" charset="2"/>
              <a:buNone/>
              <a:defRPr/>
            </a:pPr>
            <a:r>
              <a:rPr lang="en-GB" sz="2400" b="1" dirty="0" smtClean="0">
                <a:solidFill>
                  <a:schemeClr val="accent2"/>
                </a:solidFill>
              </a:rPr>
              <a:t>Schedule 1</a:t>
            </a:r>
            <a:r>
              <a:rPr lang="en-GB" sz="1800" dirty="0" smtClean="0"/>
              <a:t>                                                                              	 							</a:t>
            </a:r>
            <a:r>
              <a:rPr lang="en-GB" sz="1800" b="1" dirty="0" smtClean="0">
                <a:solidFill>
                  <a:srgbClr val="FF9900"/>
                </a:solidFill>
                <a:effectLst>
                  <a:outerShdw blurRad="38100" dist="38100" dir="2700000" algn="tl">
                    <a:srgbClr val="C0C0C0"/>
                  </a:outerShdw>
                </a:effectLst>
              </a:rPr>
              <a:t>HS Sub-headings</a:t>
            </a:r>
            <a:r>
              <a:rPr lang="en-GB" sz="1800" dirty="0" smtClean="0">
                <a:solidFill>
                  <a:srgbClr val="FF9900"/>
                </a:solidFill>
              </a:rPr>
              <a:t>	</a:t>
            </a:r>
            <a:r>
              <a:rPr lang="en-GB" sz="1800" dirty="0" smtClean="0"/>
              <a:t>(CAS Registry number) </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A. Toxic chemicals:   </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(1) O-Alkyl (&lt;C10, incl. </a:t>
            </a:r>
            <a:r>
              <a:rPr lang="en-GB" sz="1800" dirty="0" err="1" smtClean="0"/>
              <a:t>cycloalkyl</a:t>
            </a:r>
            <a:r>
              <a:rPr lang="en-GB" sz="1800" dirty="0" smtClean="0"/>
              <a:t>) alkyl   </a:t>
            </a:r>
          </a:p>
          <a:p>
            <a:pPr eaLnBrk="1" hangingPunct="1">
              <a:lnSpc>
                <a:spcPct val="80000"/>
              </a:lnSpc>
              <a:buFont typeface="Wingdings" pitchFamily="2" charset="2"/>
              <a:buNone/>
              <a:defRPr/>
            </a:pPr>
            <a:r>
              <a:rPr lang="en-GB" sz="1800" dirty="0" smtClean="0"/>
              <a:t>     (Me, Et, n-Pr or </a:t>
            </a:r>
            <a:r>
              <a:rPr lang="en-GB" sz="1800" dirty="0" err="1" smtClean="0"/>
              <a:t>i</a:t>
            </a:r>
            <a:r>
              <a:rPr lang="en-GB" sz="1800" dirty="0" smtClean="0"/>
              <a:t>-Pr)-</a:t>
            </a:r>
            <a:r>
              <a:rPr lang="en-GB" sz="1800" dirty="0" err="1" smtClean="0"/>
              <a:t>phosphonofluoridates</a:t>
            </a:r>
            <a:r>
              <a:rPr lang="en-GB" sz="1800" dirty="0" smtClean="0"/>
              <a:t>           	 </a:t>
            </a:r>
            <a:r>
              <a:rPr lang="en-GB" sz="1800" b="1" dirty="0" smtClean="0">
                <a:solidFill>
                  <a:srgbClr val="FF3300"/>
                </a:solidFill>
                <a:effectLst>
                  <a:outerShdw blurRad="38100" dist="38100" dir="2700000" algn="tl">
                    <a:srgbClr val="C0C0C0"/>
                  </a:outerShdw>
                </a:effectLst>
              </a:rPr>
              <a:t>2931.90</a:t>
            </a:r>
          </a:p>
          <a:p>
            <a:pPr eaLnBrk="1" hangingPunct="1">
              <a:lnSpc>
                <a:spcPct val="80000"/>
              </a:lnSpc>
              <a:buFont typeface="Wingdings" pitchFamily="2" charset="2"/>
              <a:buNone/>
              <a:defRPr/>
            </a:pPr>
            <a:r>
              <a:rPr lang="en-GB" sz="1800" dirty="0" smtClean="0"/>
              <a:t>     e.g.  </a:t>
            </a:r>
            <a:r>
              <a:rPr lang="en-GB" sz="1800" dirty="0" err="1" smtClean="0"/>
              <a:t>Sarin</a:t>
            </a:r>
            <a:r>
              <a:rPr lang="en-GB" sz="1800" dirty="0" smtClean="0"/>
              <a:t>: O-Isopropyl </a:t>
            </a:r>
            <a:r>
              <a:rPr lang="en-GB" sz="1800" dirty="0" err="1" smtClean="0"/>
              <a:t>methylphosphonofluoridate</a:t>
            </a:r>
            <a:r>
              <a:rPr lang="en-GB" sz="1800" dirty="0" smtClean="0"/>
              <a:t> 			(107-44-8) </a:t>
            </a:r>
          </a:p>
          <a:p>
            <a:pPr eaLnBrk="1" hangingPunct="1">
              <a:lnSpc>
                <a:spcPct val="80000"/>
              </a:lnSpc>
              <a:buFont typeface="Wingdings" pitchFamily="2" charset="2"/>
              <a:buNone/>
              <a:defRPr/>
            </a:pPr>
            <a:r>
              <a:rPr lang="en-GB" sz="1800" dirty="0" smtClean="0"/>
              <a:t>    	      </a:t>
            </a:r>
            <a:r>
              <a:rPr lang="en-GB" sz="1800" dirty="0" err="1" smtClean="0"/>
              <a:t>Soman</a:t>
            </a:r>
            <a:r>
              <a:rPr lang="en-GB" sz="1800" dirty="0" smtClean="0"/>
              <a:t>: O-</a:t>
            </a:r>
            <a:r>
              <a:rPr lang="en-GB" sz="1800" dirty="0" err="1" smtClean="0"/>
              <a:t>Pinacolyl</a:t>
            </a:r>
            <a:r>
              <a:rPr lang="en-GB" sz="1800" dirty="0" smtClean="0"/>
              <a:t> </a:t>
            </a:r>
            <a:r>
              <a:rPr lang="en-GB" sz="1800" dirty="0" err="1" smtClean="0"/>
              <a:t>methylphosphonofluoridate</a:t>
            </a:r>
            <a:r>
              <a:rPr lang="en-GB" sz="1800" dirty="0" smtClean="0"/>
              <a:t> 			(96-64-0) </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(2) O-Alkyl (&lt;C10, incl. </a:t>
            </a:r>
            <a:r>
              <a:rPr lang="en-GB" sz="1800" dirty="0" err="1" smtClean="0"/>
              <a:t>cycloalkyl</a:t>
            </a:r>
            <a:r>
              <a:rPr lang="en-GB" sz="1800" dirty="0" smtClean="0"/>
              <a:t>) N,N-</a:t>
            </a:r>
            <a:r>
              <a:rPr lang="en-GB" sz="1800" dirty="0" err="1" smtClean="0"/>
              <a:t>dialkyl</a:t>
            </a:r>
            <a:r>
              <a:rPr lang="en-GB" sz="1800" dirty="0" smtClean="0"/>
              <a:t>   	   	  </a:t>
            </a:r>
            <a:r>
              <a:rPr lang="en-GB" sz="1800" b="1" dirty="0" smtClean="0">
                <a:solidFill>
                  <a:srgbClr val="FF3300"/>
                </a:solidFill>
                <a:effectLst>
                  <a:outerShdw blurRad="38100" dist="38100" dir="2700000" algn="tl">
                    <a:srgbClr val="C0C0C0"/>
                  </a:outerShdw>
                </a:effectLst>
              </a:rPr>
              <a:t>2931.90</a:t>
            </a:r>
          </a:p>
          <a:p>
            <a:pPr eaLnBrk="1" hangingPunct="1">
              <a:lnSpc>
                <a:spcPct val="80000"/>
              </a:lnSpc>
              <a:buFont typeface="Wingdings" pitchFamily="2" charset="2"/>
              <a:buNone/>
              <a:defRPr/>
            </a:pPr>
            <a:r>
              <a:rPr lang="en-GB" sz="1800" dirty="0" smtClean="0"/>
              <a:t>     (Me, Et, n-Pr or </a:t>
            </a:r>
            <a:r>
              <a:rPr lang="en-GB" sz="1800" dirty="0" err="1" smtClean="0"/>
              <a:t>i</a:t>
            </a:r>
            <a:r>
              <a:rPr lang="en-GB" sz="1800" dirty="0" smtClean="0"/>
              <a:t>-Pr) </a:t>
            </a:r>
            <a:r>
              <a:rPr lang="en-GB" sz="1800" dirty="0" err="1" smtClean="0"/>
              <a:t>phosphoramidocyanidates</a:t>
            </a:r>
            <a:r>
              <a:rPr lang="en-GB" sz="1800" dirty="0" smtClean="0"/>
              <a:t>   </a:t>
            </a:r>
          </a:p>
          <a:p>
            <a:pPr eaLnBrk="1" hangingPunct="1">
              <a:lnSpc>
                <a:spcPct val="80000"/>
              </a:lnSpc>
              <a:buFont typeface="Wingdings" pitchFamily="2" charset="2"/>
              <a:buNone/>
              <a:defRPr/>
            </a:pPr>
            <a:r>
              <a:rPr lang="en-GB" sz="1800" dirty="0" smtClean="0"/>
              <a:t>     e.g.  </a:t>
            </a:r>
            <a:r>
              <a:rPr lang="en-GB" sz="1800" dirty="0" err="1" smtClean="0"/>
              <a:t>Tabun</a:t>
            </a:r>
            <a:r>
              <a:rPr lang="en-GB" sz="1800" dirty="0" smtClean="0"/>
              <a:t>: O-Ethyl </a:t>
            </a:r>
            <a:r>
              <a:rPr lang="es-AR" sz="1800" dirty="0" smtClean="0"/>
              <a:t>N,N-</a:t>
            </a:r>
            <a:r>
              <a:rPr lang="es-AR" sz="1800" dirty="0" err="1" smtClean="0"/>
              <a:t>dimethyl</a:t>
            </a:r>
            <a:r>
              <a:rPr lang="es-AR" sz="1800" dirty="0" smtClean="0"/>
              <a:t>   </a:t>
            </a:r>
          </a:p>
          <a:p>
            <a:pPr eaLnBrk="1" hangingPunct="1">
              <a:lnSpc>
                <a:spcPct val="80000"/>
              </a:lnSpc>
              <a:buFont typeface="Wingdings" pitchFamily="2" charset="2"/>
              <a:buNone/>
              <a:defRPr/>
            </a:pPr>
            <a:r>
              <a:rPr lang="es-AR" sz="1800" dirty="0" smtClean="0"/>
              <a:t>                        </a:t>
            </a:r>
            <a:r>
              <a:rPr lang="en-GB" sz="1800" dirty="0" err="1" smtClean="0"/>
              <a:t>phosphoramidocyanidate</a:t>
            </a:r>
            <a:r>
              <a:rPr lang="en-GB" sz="1800" dirty="0" smtClean="0"/>
              <a:t> 				(77-81-6) </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(3) O-Alkyl (H or &lt;C10, incl. </a:t>
            </a:r>
            <a:r>
              <a:rPr lang="en-GB" sz="1800" dirty="0" err="1" smtClean="0"/>
              <a:t>cycloalkyl</a:t>
            </a:r>
            <a:r>
              <a:rPr lang="en-GB" sz="1800" dirty="0" smtClean="0"/>
              <a:t>) S-2-dialkyl  	   </a:t>
            </a:r>
            <a:r>
              <a:rPr lang="en-GB" sz="1800" b="1" dirty="0" smtClean="0">
                <a:solidFill>
                  <a:srgbClr val="FF9900"/>
                </a:solidFill>
                <a:effectLst>
                  <a:outerShdw blurRad="38100" dist="38100" dir="2700000" algn="tl">
                    <a:srgbClr val="C0C0C0"/>
                  </a:outerShdw>
                </a:effectLst>
              </a:rPr>
              <a:t>2930.90</a:t>
            </a:r>
          </a:p>
          <a:p>
            <a:pPr eaLnBrk="1" hangingPunct="1">
              <a:lnSpc>
                <a:spcPct val="80000"/>
              </a:lnSpc>
              <a:buFont typeface="Wingdings" pitchFamily="2" charset="2"/>
              <a:buNone/>
              <a:defRPr/>
            </a:pPr>
            <a:r>
              <a:rPr lang="en-GB" sz="1800" dirty="0" smtClean="0"/>
              <a:t>     (Me, Et, n-Pr or </a:t>
            </a:r>
            <a:r>
              <a:rPr lang="en-GB" sz="1800" dirty="0" err="1" smtClean="0"/>
              <a:t>i</a:t>
            </a:r>
            <a:r>
              <a:rPr lang="en-GB" sz="1800" dirty="0" smtClean="0"/>
              <a:t>-Pr)-</a:t>
            </a:r>
            <a:r>
              <a:rPr lang="en-GB" sz="1800" dirty="0" err="1" smtClean="0"/>
              <a:t>aminoethyl</a:t>
            </a:r>
            <a:r>
              <a:rPr lang="en-GB" sz="1800" dirty="0" smtClean="0"/>
              <a:t> alkyl   </a:t>
            </a:r>
          </a:p>
          <a:p>
            <a:pPr eaLnBrk="1" hangingPunct="1">
              <a:lnSpc>
                <a:spcPct val="80000"/>
              </a:lnSpc>
              <a:buFont typeface="Wingdings" pitchFamily="2" charset="2"/>
              <a:buNone/>
              <a:defRPr/>
            </a:pPr>
            <a:r>
              <a:rPr lang="en-GB" sz="1800" dirty="0" smtClean="0"/>
              <a:t>     (Me, Et, n-Pr or </a:t>
            </a:r>
            <a:r>
              <a:rPr lang="en-GB" sz="1800" dirty="0" err="1" smtClean="0"/>
              <a:t>i</a:t>
            </a:r>
            <a:r>
              <a:rPr lang="en-GB" sz="1800" dirty="0" smtClean="0"/>
              <a:t>-Pr) </a:t>
            </a:r>
            <a:r>
              <a:rPr lang="en-GB" sz="1800" dirty="0" err="1" smtClean="0"/>
              <a:t>phosphonothiolates</a:t>
            </a:r>
            <a:r>
              <a:rPr lang="en-GB" sz="1800" dirty="0" smtClean="0"/>
              <a:t> and   </a:t>
            </a:r>
          </a:p>
          <a:p>
            <a:pPr eaLnBrk="1" hangingPunct="1">
              <a:lnSpc>
                <a:spcPct val="80000"/>
              </a:lnSpc>
              <a:buFont typeface="Wingdings" pitchFamily="2" charset="2"/>
              <a:buNone/>
              <a:defRPr/>
            </a:pPr>
            <a:r>
              <a:rPr lang="en-GB" sz="1800" dirty="0" smtClean="0"/>
              <a:t>     corresponding </a:t>
            </a:r>
            <a:r>
              <a:rPr lang="en-GB" sz="1800" dirty="0" err="1" smtClean="0"/>
              <a:t>alkylated</a:t>
            </a:r>
            <a:r>
              <a:rPr lang="en-GB" sz="1800" dirty="0" smtClean="0"/>
              <a:t> or </a:t>
            </a:r>
            <a:r>
              <a:rPr lang="en-GB" sz="1800" dirty="0" err="1" smtClean="0"/>
              <a:t>protonated</a:t>
            </a:r>
            <a:r>
              <a:rPr lang="en-GB" sz="1800" dirty="0" smtClean="0"/>
              <a:t> salts   </a:t>
            </a:r>
          </a:p>
          <a:p>
            <a:pPr eaLnBrk="1" hangingPunct="1">
              <a:lnSpc>
                <a:spcPct val="80000"/>
              </a:lnSpc>
              <a:buFont typeface="Wingdings" pitchFamily="2" charset="2"/>
              <a:buNone/>
              <a:defRPr/>
            </a:pPr>
            <a:r>
              <a:rPr lang="en-GB" sz="1800" dirty="0" smtClean="0"/>
              <a:t>     e.g. VX: O-Ethyl S-2-diisopropylaminoethyl methyl </a:t>
            </a:r>
            <a:r>
              <a:rPr lang="en-GB" sz="1800" dirty="0" err="1" smtClean="0"/>
              <a:t>phosphonothiolate</a:t>
            </a:r>
            <a:r>
              <a:rPr lang="en-GB" sz="1800" dirty="0" smtClean="0"/>
              <a:t> 	(50782-69-9)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a:noFill/>
        </p:spPr>
        <p:txBody>
          <a:bodyPr/>
          <a:lstStyle/>
          <a:p>
            <a:fld id="{EE325CB0-91A8-4661-802B-FB19CB5CB270}" type="slidenum">
              <a:rPr lang="en-GB" smtClean="0"/>
              <a:pPr/>
              <a:t>8</a:t>
            </a:fld>
            <a:endParaRPr lang="en-GB" smtClean="0"/>
          </a:p>
        </p:txBody>
      </p:sp>
      <p:sp>
        <p:nvSpPr>
          <p:cNvPr id="759810" name="Rectangle 2"/>
          <p:cNvSpPr>
            <a:spLocks noGrp="1" noChangeArrowheads="1"/>
          </p:cNvSpPr>
          <p:nvPr>
            <p:ph type="body" idx="4294967295"/>
          </p:nvPr>
        </p:nvSpPr>
        <p:spPr>
          <a:xfrm>
            <a:off x="250825" y="333375"/>
            <a:ext cx="8893175" cy="6524625"/>
          </a:xfrm>
        </p:spPr>
        <p:txBody>
          <a:bodyPr/>
          <a:lstStyle/>
          <a:p>
            <a:pPr eaLnBrk="1" hangingPunct="1">
              <a:lnSpc>
                <a:spcPct val="80000"/>
              </a:lnSpc>
              <a:buFont typeface="Wingdings" pitchFamily="2" charset="2"/>
              <a:buNone/>
              <a:defRPr/>
            </a:pPr>
            <a:r>
              <a:rPr lang="en-GB" sz="1400" dirty="0" smtClean="0"/>
              <a:t>			                                                   </a:t>
            </a:r>
            <a:r>
              <a:rPr lang="en-GB" sz="1800" b="1" dirty="0" smtClean="0">
                <a:solidFill>
                  <a:srgbClr val="FF9900"/>
                </a:solidFill>
                <a:effectLst>
                  <a:outerShdw blurRad="38100" dist="38100" dir="2700000" algn="tl">
                    <a:srgbClr val="C0C0C0"/>
                  </a:outerShdw>
                </a:effectLst>
              </a:rPr>
              <a:t>HS Sub-headings</a:t>
            </a:r>
            <a:r>
              <a:rPr lang="en-GB" sz="1400" dirty="0" smtClean="0"/>
              <a:t> 	(CAS Registry number)</a:t>
            </a:r>
          </a:p>
          <a:p>
            <a:pPr eaLnBrk="1" hangingPunct="1">
              <a:lnSpc>
                <a:spcPct val="80000"/>
              </a:lnSpc>
              <a:buFont typeface="Wingdings" pitchFamily="2" charset="2"/>
              <a:buNone/>
              <a:defRPr/>
            </a:pPr>
            <a:r>
              <a:rPr lang="en-GB" sz="1400" dirty="0" smtClean="0"/>
              <a:t>(4) </a:t>
            </a:r>
            <a:r>
              <a:rPr lang="en-GB" sz="1400" dirty="0" err="1" smtClean="0"/>
              <a:t>Sulfur</a:t>
            </a:r>
            <a:r>
              <a:rPr lang="en-GB" sz="1400" dirty="0" smtClean="0"/>
              <a:t> mustards: 				</a:t>
            </a:r>
            <a:r>
              <a:rPr lang="en-GB" sz="1800" b="1" dirty="0" smtClean="0">
                <a:solidFill>
                  <a:srgbClr val="FF9900"/>
                </a:solidFill>
                <a:effectLst>
                  <a:outerShdw blurRad="38100" dist="38100" dir="2700000" algn="tl">
                    <a:srgbClr val="C0C0C0"/>
                  </a:outerShdw>
                </a:effectLst>
              </a:rPr>
              <a:t>2930.90</a:t>
            </a:r>
            <a:r>
              <a:rPr lang="en-GB" sz="1400" dirty="0" smtClean="0"/>
              <a:t>					</a:t>
            </a:r>
          </a:p>
          <a:p>
            <a:pPr eaLnBrk="1" hangingPunct="1">
              <a:lnSpc>
                <a:spcPct val="80000"/>
              </a:lnSpc>
              <a:buFont typeface="Wingdings" pitchFamily="2" charset="2"/>
              <a:buNone/>
              <a:defRPr/>
            </a:pPr>
            <a:r>
              <a:rPr lang="en-GB" sz="1400" dirty="0" smtClean="0"/>
              <a:t>    2-Chloroethylchloromethylsulfide 					(2625-76-5) </a:t>
            </a:r>
          </a:p>
          <a:p>
            <a:pPr eaLnBrk="1" hangingPunct="1">
              <a:lnSpc>
                <a:spcPct val="80000"/>
              </a:lnSpc>
              <a:buFont typeface="Wingdings" pitchFamily="2" charset="2"/>
              <a:buNone/>
              <a:defRPr/>
            </a:pPr>
            <a:r>
              <a:rPr lang="en-GB" sz="1400" dirty="0" smtClean="0"/>
              <a:t>  Mustard gas: </a:t>
            </a:r>
            <a:r>
              <a:rPr lang="en-GB" sz="1400" dirty="0" err="1" smtClean="0"/>
              <a:t>Bis</a:t>
            </a:r>
            <a:r>
              <a:rPr lang="en-GB" sz="1400" dirty="0" smtClean="0"/>
              <a:t>(2-chloroethyl)</a:t>
            </a:r>
            <a:r>
              <a:rPr lang="en-GB" sz="1400" dirty="0" err="1" smtClean="0"/>
              <a:t>sulfide</a:t>
            </a:r>
            <a:r>
              <a:rPr lang="en-GB" sz="1400" dirty="0" smtClean="0"/>
              <a:t> 				(505-60-2) </a:t>
            </a:r>
          </a:p>
          <a:p>
            <a:pPr eaLnBrk="1" hangingPunct="1">
              <a:lnSpc>
                <a:spcPct val="80000"/>
              </a:lnSpc>
              <a:buFont typeface="Wingdings" pitchFamily="2" charset="2"/>
              <a:buNone/>
              <a:defRPr/>
            </a:pPr>
            <a:r>
              <a:rPr lang="en-GB" sz="1400" dirty="0" smtClean="0"/>
              <a:t>  </a:t>
            </a:r>
            <a:r>
              <a:rPr lang="en-GB" sz="1400" dirty="0" err="1" smtClean="0"/>
              <a:t>Bis</a:t>
            </a:r>
            <a:r>
              <a:rPr lang="en-GB" sz="1400" dirty="0" smtClean="0"/>
              <a:t>(2-chloroethylthio)methane 					(63869-13-6) </a:t>
            </a:r>
          </a:p>
          <a:p>
            <a:pPr eaLnBrk="1" hangingPunct="1">
              <a:lnSpc>
                <a:spcPct val="80000"/>
              </a:lnSpc>
              <a:buFont typeface="Wingdings" pitchFamily="2" charset="2"/>
              <a:buNone/>
              <a:defRPr/>
            </a:pPr>
            <a:r>
              <a:rPr lang="en-GB" sz="1400" dirty="0" smtClean="0"/>
              <a:t>  </a:t>
            </a:r>
            <a:r>
              <a:rPr lang="en-GB" sz="1400" dirty="0" err="1" smtClean="0"/>
              <a:t>Sesquimustard</a:t>
            </a:r>
            <a:r>
              <a:rPr lang="en-GB" sz="1400" dirty="0" smtClean="0"/>
              <a:t>: 1,2-Bis(2-chloroethylthio)ethane 			(3563-36-8) </a:t>
            </a:r>
          </a:p>
          <a:p>
            <a:pPr eaLnBrk="1" hangingPunct="1">
              <a:lnSpc>
                <a:spcPct val="80000"/>
              </a:lnSpc>
              <a:buFont typeface="Wingdings" pitchFamily="2" charset="2"/>
              <a:buNone/>
              <a:defRPr/>
            </a:pPr>
            <a:r>
              <a:rPr lang="en-GB" sz="1400" dirty="0" smtClean="0"/>
              <a:t>  1,3-Bis(2-chloroethylthio)-n-propane 				(63905-10-2) </a:t>
            </a:r>
          </a:p>
          <a:p>
            <a:pPr eaLnBrk="1" hangingPunct="1">
              <a:lnSpc>
                <a:spcPct val="80000"/>
              </a:lnSpc>
              <a:buFont typeface="Wingdings" pitchFamily="2" charset="2"/>
              <a:buNone/>
              <a:defRPr/>
            </a:pPr>
            <a:r>
              <a:rPr lang="en-GB" sz="1400" dirty="0" smtClean="0"/>
              <a:t>  1,4-Bis(2-chloroethylthio)-n-butane 				(142868-93-7) </a:t>
            </a:r>
          </a:p>
          <a:p>
            <a:pPr eaLnBrk="1" hangingPunct="1">
              <a:lnSpc>
                <a:spcPct val="80000"/>
              </a:lnSpc>
              <a:buFont typeface="Wingdings" pitchFamily="2" charset="2"/>
              <a:buNone/>
              <a:defRPr/>
            </a:pPr>
            <a:r>
              <a:rPr lang="en-GB" sz="1400" dirty="0" smtClean="0"/>
              <a:t>  1,5-Bis(2-chloroethylthio)-n-pentane 				(142868-94-8) </a:t>
            </a:r>
          </a:p>
          <a:p>
            <a:pPr eaLnBrk="1" hangingPunct="1">
              <a:lnSpc>
                <a:spcPct val="80000"/>
              </a:lnSpc>
              <a:buFont typeface="Wingdings" pitchFamily="2" charset="2"/>
              <a:buNone/>
              <a:defRPr/>
            </a:pPr>
            <a:r>
              <a:rPr lang="en-GB" sz="1400" dirty="0" smtClean="0"/>
              <a:t>  </a:t>
            </a:r>
            <a:r>
              <a:rPr lang="en-GB" sz="1400" dirty="0" err="1" smtClean="0"/>
              <a:t>Bis</a:t>
            </a:r>
            <a:r>
              <a:rPr lang="en-GB" sz="1400" dirty="0" smtClean="0"/>
              <a:t>(2-chloroethylthiomethyl)ether 					(63918-90-1) </a:t>
            </a:r>
          </a:p>
          <a:p>
            <a:pPr eaLnBrk="1" hangingPunct="1">
              <a:lnSpc>
                <a:spcPct val="80000"/>
              </a:lnSpc>
              <a:buFont typeface="Wingdings" pitchFamily="2" charset="2"/>
              <a:buNone/>
              <a:defRPr/>
            </a:pPr>
            <a:r>
              <a:rPr lang="en-GB" sz="1400" dirty="0" smtClean="0"/>
              <a:t>  O-Mustard: </a:t>
            </a:r>
            <a:r>
              <a:rPr lang="en-GB" sz="1400" dirty="0" err="1" smtClean="0"/>
              <a:t>Bis</a:t>
            </a:r>
            <a:r>
              <a:rPr lang="en-GB" sz="1400" dirty="0" smtClean="0"/>
              <a:t>(2-chloroethylthioethyl)ether 				(63918-89-8) </a:t>
            </a:r>
          </a:p>
          <a:p>
            <a:pPr eaLnBrk="1" hangingPunct="1">
              <a:lnSpc>
                <a:spcPct val="80000"/>
              </a:lnSpc>
              <a:buFont typeface="Wingdings" pitchFamily="2" charset="2"/>
              <a:buNone/>
              <a:defRPr/>
            </a:pPr>
            <a:r>
              <a:rPr lang="en-GB" sz="1400" dirty="0" smtClean="0"/>
              <a:t>  </a:t>
            </a:r>
          </a:p>
          <a:p>
            <a:pPr eaLnBrk="1" hangingPunct="1">
              <a:lnSpc>
                <a:spcPct val="80000"/>
              </a:lnSpc>
              <a:buFont typeface="Wingdings" pitchFamily="2" charset="2"/>
              <a:buNone/>
              <a:defRPr/>
            </a:pPr>
            <a:r>
              <a:rPr lang="en-GB" sz="1400" dirty="0" smtClean="0"/>
              <a:t>(5) </a:t>
            </a:r>
            <a:r>
              <a:rPr lang="en-GB" sz="1400" dirty="0" err="1" smtClean="0"/>
              <a:t>Lewisites</a:t>
            </a:r>
            <a:r>
              <a:rPr lang="en-GB" sz="1400" dirty="0" smtClean="0"/>
              <a:t>:                                                        	                    </a:t>
            </a:r>
            <a:r>
              <a:rPr lang="en-GB" sz="1800" b="1" dirty="0" smtClean="0">
                <a:solidFill>
                  <a:srgbClr val="FF3300"/>
                </a:solidFill>
                <a:effectLst>
                  <a:outerShdw blurRad="38100" dist="38100" dir="2700000" algn="tl">
                    <a:srgbClr val="C0C0C0"/>
                  </a:outerShdw>
                </a:effectLst>
              </a:rPr>
              <a:t>2931.90</a:t>
            </a:r>
            <a:endParaRPr lang="en-GB" sz="1400" dirty="0" smtClean="0">
              <a:solidFill>
                <a:srgbClr val="FF3300"/>
              </a:solidFill>
            </a:endParaRPr>
          </a:p>
          <a:p>
            <a:pPr eaLnBrk="1" hangingPunct="1">
              <a:lnSpc>
                <a:spcPct val="80000"/>
              </a:lnSpc>
              <a:buFont typeface="Wingdings" pitchFamily="2" charset="2"/>
              <a:buNone/>
              <a:defRPr/>
            </a:pPr>
            <a:r>
              <a:rPr lang="en-GB" sz="1400" dirty="0" smtClean="0"/>
              <a:t>  Lewisite 1: 2-Chlorovinyldichloroarsine 				(541-25-3) </a:t>
            </a:r>
          </a:p>
          <a:p>
            <a:pPr eaLnBrk="1" hangingPunct="1">
              <a:lnSpc>
                <a:spcPct val="80000"/>
              </a:lnSpc>
              <a:buFont typeface="Wingdings" pitchFamily="2" charset="2"/>
              <a:buNone/>
              <a:defRPr/>
            </a:pPr>
            <a:r>
              <a:rPr lang="en-GB" sz="1400" dirty="0" smtClean="0"/>
              <a:t>  Lewisite 2: </a:t>
            </a:r>
            <a:r>
              <a:rPr lang="en-GB" sz="1400" dirty="0" err="1" smtClean="0"/>
              <a:t>Bis</a:t>
            </a:r>
            <a:r>
              <a:rPr lang="en-GB" sz="1400" dirty="0" smtClean="0"/>
              <a:t>(2-chlorovinyl)</a:t>
            </a:r>
            <a:r>
              <a:rPr lang="en-GB" sz="1400" dirty="0" err="1" smtClean="0"/>
              <a:t>chloroarsine</a:t>
            </a:r>
            <a:r>
              <a:rPr lang="en-GB" sz="1400" dirty="0" smtClean="0"/>
              <a:t> 				(40334-69-8) </a:t>
            </a:r>
          </a:p>
          <a:p>
            <a:pPr eaLnBrk="1" hangingPunct="1">
              <a:lnSpc>
                <a:spcPct val="80000"/>
              </a:lnSpc>
              <a:buFont typeface="Wingdings" pitchFamily="2" charset="2"/>
              <a:buNone/>
              <a:defRPr/>
            </a:pPr>
            <a:r>
              <a:rPr lang="en-GB" sz="1400" dirty="0" smtClean="0"/>
              <a:t>  Lewisite 3: </a:t>
            </a:r>
            <a:r>
              <a:rPr lang="en-GB" sz="1400" dirty="0" err="1" smtClean="0"/>
              <a:t>Tris</a:t>
            </a:r>
            <a:r>
              <a:rPr lang="en-GB" sz="1400" dirty="0" smtClean="0"/>
              <a:t>(2-chlorovinyl)arsine 				(40334-70-1) </a:t>
            </a:r>
          </a:p>
          <a:p>
            <a:pPr eaLnBrk="1" hangingPunct="1">
              <a:lnSpc>
                <a:spcPct val="80000"/>
              </a:lnSpc>
              <a:buFont typeface="Wingdings" pitchFamily="2" charset="2"/>
              <a:buNone/>
              <a:defRPr/>
            </a:pPr>
            <a:r>
              <a:rPr lang="en-GB" sz="1400" dirty="0" smtClean="0"/>
              <a:t>  </a:t>
            </a:r>
          </a:p>
          <a:p>
            <a:pPr eaLnBrk="1" hangingPunct="1">
              <a:lnSpc>
                <a:spcPct val="80000"/>
              </a:lnSpc>
              <a:buFont typeface="Wingdings" pitchFamily="2" charset="2"/>
              <a:buNone/>
              <a:defRPr/>
            </a:pPr>
            <a:r>
              <a:rPr lang="en-GB" sz="1400" dirty="0" smtClean="0"/>
              <a:t>(6) Nitrogen mustards:                  			</a:t>
            </a:r>
            <a:r>
              <a:rPr lang="en-GB" sz="1800" b="1" dirty="0" smtClean="0">
                <a:solidFill>
                  <a:srgbClr val="FF9900"/>
                </a:solidFill>
                <a:effectLst>
                  <a:outerShdw blurRad="38100" dist="38100" dir="2700000" algn="tl">
                    <a:srgbClr val="C0C0C0"/>
                  </a:outerShdw>
                </a:effectLst>
              </a:rPr>
              <a:t>2921.19</a:t>
            </a:r>
          </a:p>
          <a:p>
            <a:pPr eaLnBrk="1" hangingPunct="1">
              <a:lnSpc>
                <a:spcPct val="80000"/>
              </a:lnSpc>
              <a:buFont typeface="Wingdings" pitchFamily="2" charset="2"/>
              <a:buNone/>
              <a:defRPr/>
            </a:pPr>
            <a:r>
              <a:rPr lang="en-GB" sz="1400" dirty="0" smtClean="0"/>
              <a:t> </a:t>
            </a:r>
          </a:p>
          <a:p>
            <a:pPr eaLnBrk="1" hangingPunct="1">
              <a:lnSpc>
                <a:spcPct val="80000"/>
              </a:lnSpc>
              <a:buFont typeface="Wingdings" pitchFamily="2" charset="2"/>
              <a:buNone/>
              <a:defRPr/>
            </a:pPr>
            <a:r>
              <a:rPr lang="en-GB" sz="1400" dirty="0" smtClean="0"/>
              <a:t>  HN1: </a:t>
            </a:r>
            <a:r>
              <a:rPr lang="en-GB" sz="1400" dirty="0" err="1" smtClean="0"/>
              <a:t>Bis</a:t>
            </a:r>
            <a:r>
              <a:rPr lang="en-GB" sz="1400" dirty="0" smtClean="0"/>
              <a:t>(2-chloroethyl)ethylamine 					(538-07-8) </a:t>
            </a:r>
          </a:p>
          <a:p>
            <a:pPr eaLnBrk="1" hangingPunct="1">
              <a:lnSpc>
                <a:spcPct val="80000"/>
              </a:lnSpc>
              <a:buFont typeface="Wingdings" pitchFamily="2" charset="2"/>
              <a:buNone/>
              <a:defRPr/>
            </a:pPr>
            <a:r>
              <a:rPr lang="en-GB" sz="1400" dirty="0" smtClean="0"/>
              <a:t>  HN2: </a:t>
            </a:r>
            <a:r>
              <a:rPr lang="en-GB" sz="1400" dirty="0" err="1" smtClean="0"/>
              <a:t>Bis</a:t>
            </a:r>
            <a:r>
              <a:rPr lang="en-GB" sz="1400" dirty="0" smtClean="0"/>
              <a:t>(2-chloroethyl)methylamine 				(51-75-2) </a:t>
            </a:r>
          </a:p>
          <a:p>
            <a:pPr eaLnBrk="1" hangingPunct="1">
              <a:lnSpc>
                <a:spcPct val="80000"/>
              </a:lnSpc>
              <a:buFont typeface="Wingdings" pitchFamily="2" charset="2"/>
              <a:buNone/>
              <a:defRPr/>
            </a:pPr>
            <a:r>
              <a:rPr lang="en-GB" sz="1400" dirty="0" smtClean="0"/>
              <a:t>  HN3: </a:t>
            </a:r>
            <a:r>
              <a:rPr lang="en-GB" sz="1400" dirty="0" err="1" smtClean="0"/>
              <a:t>Tris</a:t>
            </a:r>
            <a:r>
              <a:rPr lang="en-GB" sz="1400" dirty="0" smtClean="0"/>
              <a:t>(2-chloroethyl)amine 					(555-77-1) </a:t>
            </a:r>
          </a:p>
          <a:p>
            <a:pPr eaLnBrk="1" hangingPunct="1">
              <a:lnSpc>
                <a:spcPct val="80000"/>
              </a:lnSpc>
              <a:buFont typeface="Wingdings" pitchFamily="2" charset="2"/>
              <a:buNone/>
              <a:defRPr/>
            </a:pPr>
            <a:r>
              <a:rPr lang="en-GB" sz="1400" dirty="0" smtClean="0"/>
              <a:t>  </a:t>
            </a:r>
          </a:p>
          <a:p>
            <a:pPr eaLnBrk="1" hangingPunct="1">
              <a:lnSpc>
                <a:spcPct val="80000"/>
              </a:lnSpc>
              <a:buFont typeface="Wingdings" pitchFamily="2" charset="2"/>
              <a:buNone/>
              <a:defRPr/>
            </a:pPr>
            <a:r>
              <a:rPr lang="en-GB" sz="1400" dirty="0" smtClean="0"/>
              <a:t>(7) </a:t>
            </a:r>
            <a:r>
              <a:rPr lang="en-GB" sz="1400" dirty="0" err="1" smtClean="0"/>
              <a:t>Saxitoxin</a:t>
            </a:r>
            <a:r>
              <a:rPr lang="en-GB" sz="1400" dirty="0" smtClean="0"/>
              <a:t> 			                    </a:t>
            </a:r>
            <a:r>
              <a:rPr lang="en-GB" sz="1400" dirty="0" smtClean="0">
                <a:solidFill>
                  <a:srgbClr val="FFCC00"/>
                </a:solidFill>
              </a:rPr>
              <a:t>	</a:t>
            </a:r>
            <a:r>
              <a:rPr lang="en-GB" sz="1800" b="1" dirty="0" smtClean="0">
                <a:solidFill>
                  <a:srgbClr val="FF9900"/>
                </a:solidFill>
                <a:effectLst>
                  <a:outerShdw blurRad="38100" dist="38100" dir="2700000" algn="tl">
                    <a:srgbClr val="C0C0C0"/>
                  </a:outerShdw>
                </a:effectLst>
              </a:rPr>
              <a:t>3002.90</a:t>
            </a:r>
            <a:r>
              <a:rPr lang="en-GB" sz="1400" dirty="0" smtClean="0"/>
              <a:t>		(35523-89-8) </a:t>
            </a:r>
          </a:p>
          <a:p>
            <a:pPr eaLnBrk="1" hangingPunct="1">
              <a:lnSpc>
                <a:spcPct val="80000"/>
              </a:lnSpc>
              <a:buFont typeface="Wingdings" pitchFamily="2" charset="2"/>
              <a:buNone/>
              <a:defRPr/>
            </a:pPr>
            <a:r>
              <a:rPr lang="en-GB" sz="1400" dirty="0" smtClean="0"/>
              <a:t>      </a:t>
            </a:r>
          </a:p>
          <a:p>
            <a:pPr eaLnBrk="1" hangingPunct="1">
              <a:lnSpc>
                <a:spcPct val="80000"/>
              </a:lnSpc>
              <a:buFont typeface="Wingdings" pitchFamily="2" charset="2"/>
              <a:buNone/>
              <a:defRPr/>
            </a:pPr>
            <a:r>
              <a:rPr lang="en-GB" sz="1400" dirty="0" smtClean="0"/>
              <a:t>(8) </a:t>
            </a:r>
            <a:r>
              <a:rPr lang="en-GB" sz="1400" dirty="0" err="1" smtClean="0"/>
              <a:t>Ricin</a:t>
            </a:r>
            <a:r>
              <a:rPr lang="en-GB" sz="1400" dirty="0" smtClean="0"/>
              <a:t> 					</a:t>
            </a:r>
            <a:r>
              <a:rPr lang="en-GB" sz="1800" b="1" dirty="0" smtClean="0">
                <a:solidFill>
                  <a:srgbClr val="FF9900"/>
                </a:solidFill>
                <a:effectLst>
                  <a:outerShdw blurRad="38100" dist="38100" dir="2700000" algn="tl">
                    <a:srgbClr val="C0C0C0"/>
                  </a:outerShdw>
                </a:effectLst>
              </a:rPr>
              <a:t>3002.90</a:t>
            </a:r>
            <a:r>
              <a:rPr lang="en-GB" sz="1400" dirty="0" smtClean="0">
                <a:solidFill>
                  <a:srgbClr val="FF9900"/>
                </a:solidFill>
              </a:rPr>
              <a:t> 	</a:t>
            </a:r>
            <a:r>
              <a:rPr lang="en-GB" sz="1400" dirty="0" smtClean="0"/>
              <a:t>	(9009-86-3)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0"/>
          </p:nvPr>
        </p:nvSpPr>
        <p:spPr>
          <a:noFill/>
        </p:spPr>
        <p:txBody>
          <a:bodyPr/>
          <a:lstStyle/>
          <a:p>
            <a:fld id="{9B57CF7A-99B0-4641-95CB-BD05AC0079BB}" type="slidenum">
              <a:rPr lang="en-GB" smtClean="0"/>
              <a:pPr/>
              <a:t>9</a:t>
            </a:fld>
            <a:endParaRPr lang="en-GB" smtClean="0"/>
          </a:p>
        </p:txBody>
      </p:sp>
      <p:sp>
        <p:nvSpPr>
          <p:cNvPr id="761858" name="Rectangle 2"/>
          <p:cNvSpPr>
            <a:spLocks noGrp="1" noChangeArrowheads="1"/>
          </p:cNvSpPr>
          <p:nvPr>
            <p:ph type="body" idx="4294967295"/>
          </p:nvPr>
        </p:nvSpPr>
        <p:spPr>
          <a:xfrm>
            <a:off x="179388" y="836613"/>
            <a:ext cx="8964612" cy="5400675"/>
          </a:xfrm>
        </p:spPr>
        <p:txBody>
          <a:bodyPr/>
          <a:lstStyle/>
          <a:p>
            <a:pPr eaLnBrk="1" hangingPunct="1">
              <a:lnSpc>
                <a:spcPct val="80000"/>
              </a:lnSpc>
              <a:buFont typeface="Wingdings" pitchFamily="2" charset="2"/>
              <a:buNone/>
              <a:defRPr/>
            </a:pPr>
            <a:r>
              <a:rPr lang="en-GB" sz="1800" dirty="0" smtClean="0"/>
              <a:t>B. Precursors: 			         </a:t>
            </a:r>
            <a:r>
              <a:rPr lang="en-GB" sz="1800" b="1" dirty="0" smtClean="0">
                <a:solidFill>
                  <a:srgbClr val="FF9900"/>
                </a:solidFill>
                <a:effectLst>
                  <a:outerShdw blurRad="38100" dist="38100" dir="2700000" algn="tl">
                    <a:srgbClr val="C0C0C0"/>
                  </a:outerShdw>
                </a:effectLst>
              </a:rPr>
              <a:t>HS Sub-headings</a:t>
            </a:r>
            <a:r>
              <a:rPr lang="en-GB" sz="2400" dirty="0" smtClean="0"/>
              <a:t> </a:t>
            </a:r>
            <a:r>
              <a:rPr lang="en-GB" sz="1800" dirty="0" smtClean="0"/>
              <a:t>          (CAS Registry number)</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(9) Alkyl (Me, Et, n-Pr or </a:t>
            </a:r>
            <a:r>
              <a:rPr lang="en-GB" sz="1800" dirty="0" err="1" smtClean="0"/>
              <a:t>i</a:t>
            </a:r>
            <a:r>
              <a:rPr lang="en-GB" sz="1800" dirty="0" smtClean="0"/>
              <a:t>-Pr) </a:t>
            </a:r>
            <a:r>
              <a:rPr lang="en-GB" sz="1800" dirty="0" err="1" smtClean="0"/>
              <a:t>phosphonyldifluorides</a:t>
            </a:r>
            <a:r>
              <a:rPr lang="en-GB" sz="1800" dirty="0" smtClean="0"/>
              <a:t>   	        </a:t>
            </a:r>
            <a:r>
              <a:rPr lang="en-GB" sz="1800" b="1" dirty="0" smtClean="0">
                <a:solidFill>
                  <a:srgbClr val="FF3300"/>
                </a:solidFill>
                <a:effectLst>
                  <a:outerShdw blurRad="38100" dist="38100" dir="2700000" algn="tl">
                    <a:srgbClr val="C0C0C0"/>
                  </a:outerShdw>
                </a:effectLst>
              </a:rPr>
              <a:t>2931.90</a:t>
            </a:r>
          </a:p>
          <a:p>
            <a:pPr eaLnBrk="1" hangingPunct="1">
              <a:lnSpc>
                <a:spcPct val="80000"/>
              </a:lnSpc>
              <a:buFont typeface="Wingdings" pitchFamily="2" charset="2"/>
              <a:buNone/>
              <a:defRPr/>
            </a:pPr>
            <a:r>
              <a:rPr lang="en-GB" sz="1800" dirty="0" smtClean="0"/>
              <a:t>     e.g. DF: </a:t>
            </a:r>
            <a:r>
              <a:rPr lang="en-GB" sz="1800" dirty="0" err="1" smtClean="0"/>
              <a:t>Methylphosphonyldifluoride</a:t>
            </a:r>
            <a:r>
              <a:rPr lang="en-GB" sz="1800" dirty="0" smtClean="0"/>
              <a:t> 				(676-99-3) </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(10) O-Alkyl (H or &lt;C10, incl. </a:t>
            </a:r>
            <a:r>
              <a:rPr lang="en-GB" sz="1800" dirty="0" err="1" smtClean="0"/>
              <a:t>cycloalkyl</a:t>
            </a:r>
            <a:r>
              <a:rPr lang="en-GB" sz="1800" dirty="0" smtClean="0"/>
              <a:t>) O-2-dialkyl   </a:t>
            </a:r>
          </a:p>
          <a:p>
            <a:pPr eaLnBrk="1" hangingPunct="1">
              <a:lnSpc>
                <a:spcPct val="80000"/>
              </a:lnSpc>
              <a:buFont typeface="Wingdings" pitchFamily="2" charset="2"/>
              <a:buNone/>
              <a:defRPr/>
            </a:pPr>
            <a:r>
              <a:rPr lang="en-GB" sz="1800" dirty="0" smtClean="0"/>
              <a:t>       (Me, Et, n-Pr or </a:t>
            </a:r>
            <a:r>
              <a:rPr lang="en-GB" sz="1800" dirty="0" err="1" smtClean="0"/>
              <a:t>i</a:t>
            </a:r>
            <a:r>
              <a:rPr lang="en-GB" sz="1800" dirty="0" smtClean="0"/>
              <a:t>-Pr)-</a:t>
            </a:r>
            <a:r>
              <a:rPr lang="en-GB" sz="1800" dirty="0" err="1" smtClean="0"/>
              <a:t>aminoethyl</a:t>
            </a:r>
            <a:r>
              <a:rPr lang="en-GB" sz="1800" dirty="0" smtClean="0"/>
              <a:t> alkyl   </a:t>
            </a:r>
          </a:p>
          <a:p>
            <a:pPr eaLnBrk="1" hangingPunct="1">
              <a:lnSpc>
                <a:spcPct val="80000"/>
              </a:lnSpc>
              <a:buFont typeface="Wingdings" pitchFamily="2" charset="2"/>
              <a:buNone/>
              <a:defRPr/>
            </a:pPr>
            <a:r>
              <a:rPr lang="en-GB" sz="1800" dirty="0" smtClean="0"/>
              <a:t>       (Me, Et, n-Pr or </a:t>
            </a:r>
            <a:r>
              <a:rPr lang="en-GB" sz="1800" dirty="0" err="1" smtClean="0"/>
              <a:t>i</a:t>
            </a:r>
            <a:r>
              <a:rPr lang="en-GB" sz="1800" dirty="0" smtClean="0"/>
              <a:t>-Pr) </a:t>
            </a:r>
            <a:r>
              <a:rPr lang="en-GB" sz="1800" dirty="0" err="1" smtClean="0"/>
              <a:t>phosphonites</a:t>
            </a:r>
            <a:r>
              <a:rPr lang="en-GB" sz="1800" dirty="0" smtClean="0"/>
              <a:t> and    </a:t>
            </a:r>
          </a:p>
          <a:p>
            <a:pPr eaLnBrk="1" hangingPunct="1">
              <a:lnSpc>
                <a:spcPct val="80000"/>
              </a:lnSpc>
              <a:buFont typeface="Wingdings" pitchFamily="2" charset="2"/>
              <a:buNone/>
              <a:defRPr/>
            </a:pPr>
            <a:r>
              <a:rPr lang="en-GB" sz="1800" dirty="0" smtClean="0"/>
              <a:t>       corresponding </a:t>
            </a:r>
            <a:r>
              <a:rPr lang="en-GB" sz="1800" dirty="0" err="1" smtClean="0"/>
              <a:t>alkylated</a:t>
            </a:r>
            <a:r>
              <a:rPr lang="en-GB" sz="1800" dirty="0" smtClean="0"/>
              <a:t> or </a:t>
            </a:r>
            <a:r>
              <a:rPr lang="en-GB" sz="1800" dirty="0" err="1" smtClean="0"/>
              <a:t>protonated</a:t>
            </a:r>
            <a:r>
              <a:rPr lang="en-GB" sz="1800" dirty="0" smtClean="0"/>
              <a:t> salts 	        </a:t>
            </a:r>
            <a:r>
              <a:rPr lang="en-GB" sz="1800" b="1" dirty="0" smtClean="0">
                <a:solidFill>
                  <a:srgbClr val="FF3300"/>
                </a:solidFill>
                <a:effectLst>
                  <a:outerShdw blurRad="38100" dist="38100" dir="2700000" algn="tl">
                    <a:srgbClr val="C0C0C0"/>
                  </a:outerShdw>
                </a:effectLst>
              </a:rPr>
              <a:t>2931.90</a:t>
            </a:r>
            <a:endParaRPr lang="en-GB" sz="1800" dirty="0" smtClean="0">
              <a:solidFill>
                <a:srgbClr val="FF3300"/>
              </a:solidFill>
              <a:effectLst>
                <a:outerShdw blurRad="38100" dist="38100" dir="2700000" algn="tl">
                  <a:srgbClr val="C0C0C0"/>
                </a:outerShdw>
              </a:effectLst>
            </a:endParaRPr>
          </a:p>
          <a:p>
            <a:pPr eaLnBrk="1" hangingPunct="1">
              <a:lnSpc>
                <a:spcPct val="80000"/>
              </a:lnSpc>
              <a:buFont typeface="Wingdings" pitchFamily="2" charset="2"/>
              <a:buNone/>
              <a:defRPr/>
            </a:pPr>
            <a:r>
              <a:rPr lang="en-GB" sz="1800" dirty="0" smtClean="0"/>
              <a:t>       e.g. QL: O-Ethyl O-2-diisopropylaminoethyl   </a:t>
            </a:r>
          </a:p>
          <a:p>
            <a:pPr eaLnBrk="1" hangingPunct="1">
              <a:lnSpc>
                <a:spcPct val="80000"/>
              </a:lnSpc>
              <a:buFont typeface="Wingdings" pitchFamily="2" charset="2"/>
              <a:buNone/>
              <a:defRPr/>
            </a:pPr>
            <a:r>
              <a:rPr lang="en-GB" sz="1800" dirty="0" smtClean="0"/>
              <a:t>                     </a:t>
            </a:r>
            <a:r>
              <a:rPr lang="en-GB" sz="1800" dirty="0" err="1" smtClean="0"/>
              <a:t>methylphosphonite</a:t>
            </a:r>
            <a:r>
              <a:rPr lang="en-GB" sz="1800" dirty="0" smtClean="0"/>
              <a:t> 					(57856-11-8) </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(11) </a:t>
            </a:r>
            <a:r>
              <a:rPr lang="en-GB" sz="1800" dirty="0" err="1" smtClean="0"/>
              <a:t>Chlorosarin</a:t>
            </a:r>
            <a:r>
              <a:rPr lang="en-GB" sz="1800" dirty="0" smtClean="0"/>
              <a:t>: O-Isopropyl </a:t>
            </a:r>
            <a:r>
              <a:rPr lang="en-GB" sz="1800" dirty="0" err="1" smtClean="0"/>
              <a:t>methylphosphonochloridat</a:t>
            </a:r>
            <a:r>
              <a:rPr lang="en-GB" sz="1800" dirty="0" smtClean="0"/>
              <a:t>         </a:t>
            </a:r>
            <a:r>
              <a:rPr lang="en-GB" sz="1800" b="1" dirty="0" smtClean="0">
                <a:solidFill>
                  <a:srgbClr val="FF3300"/>
                </a:solidFill>
                <a:effectLst>
                  <a:outerShdw blurRad="38100" dist="38100" dir="2700000" algn="tl">
                    <a:srgbClr val="C0C0C0"/>
                  </a:outerShdw>
                </a:effectLst>
              </a:rPr>
              <a:t>2931.90</a:t>
            </a:r>
            <a:r>
              <a:rPr lang="en-GB" sz="1800" dirty="0" smtClean="0"/>
              <a:t> 	(1445-76-7) </a:t>
            </a:r>
          </a:p>
          <a:p>
            <a:pPr eaLnBrk="1" hangingPunct="1">
              <a:lnSpc>
                <a:spcPct val="80000"/>
              </a:lnSpc>
              <a:buFont typeface="Wingdings" pitchFamily="2" charset="2"/>
              <a:buNone/>
              <a:defRPr/>
            </a:pPr>
            <a:r>
              <a:rPr lang="en-GB" sz="1800" dirty="0" smtClean="0"/>
              <a:t>      </a:t>
            </a:r>
          </a:p>
          <a:p>
            <a:pPr eaLnBrk="1" hangingPunct="1">
              <a:lnSpc>
                <a:spcPct val="80000"/>
              </a:lnSpc>
              <a:buFont typeface="Wingdings" pitchFamily="2" charset="2"/>
              <a:buNone/>
              <a:defRPr/>
            </a:pPr>
            <a:r>
              <a:rPr lang="en-GB" sz="1800" dirty="0" smtClean="0"/>
              <a:t>(12) </a:t>
            </a:r>
            <a:r>
              <a:rPr lang="en-GB" sz="1800" dirty="0" err="1" smtClean="0"/>
              <a:t>Chlorosoman</a:t>
            </a:r>
            <a:r>
              <a:rPr lang="en-GB" sz="1800" dirty="0" smtClean="0"/>
              <a:t>: O-</a:t>
            </a:r>
            <a:r>
              <a:rPr lang="en-GB" sz="1800" dirty="0" err="1" smtClean="0"/>
              <a:t>Pinacolyl</a:t>
            </a:r>
            <a:r>
              <a:rPr lang="en-GB" sz="1800" dirty="0" smtClean="0"/>
              <a:t> </a:t>
            </a:r>
            <a:r>
              <a:rPr lang="en-GB" sz="1800" dirty="0" err="1" smtClean="0"/>
              <a:t>methylphosphonochloridate</a:t>
            </a:r>
            <a:r>
              <a:rPr lang="en-GB" sz="1800" dirty="0" smtClean="0"/>
              <a:t>    </a:t>
            </a:r>
            <a:r>
              <a:rPr lang="en-GB" sz="1800" b="1" dirty="0" smtClean="0">
                <a:solidFill>
                  <a:srgbClr val="FF3300"/>
                </a:solidFill>
                <a:effectLst>
                  <a:outerShdw blurRad="38100" dist="38100" dir="2700000" algn="tl">
                    <a:srgbClr val="C0C0C0"/>
                  </a:outerShdw>
                </a:effectLst>
              </a:rPr>
              <a:t>2931.90</a:t>
            </a:r>
            <a:r>
              <a:rPr lang="en-GB" sz="1800" dirty="0" smtClean="0"/>
              <a:t> 	(7040-57-5) </a:t>
            </a:r>
          </a:p>
          <a:p>
            <a:pPr eaLnBrk="1" hangingPunct="1">
              <a:lnSpc>
                <a:spcPct val="80000"/>
              </a:lnSpc>
              <a:buFont typeface="Wingdings" pitchFamily="2" charset="2"/>
              <a:buNone/>
              <a:defRPr/>
            </a:pPr>
            <a:r>
              <a:rPr lang="en-GB" sz="1800" dirty="0" smtClean="0"/>
              <a:t> </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PCW_Generic">
  <a:themeElements>
    <a:clrScheme name="OPCW_Gene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CW_Generic">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PCW_Gene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CW_Gener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CW_Gener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CW_Gener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CW_Gener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CW_Gener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CW_Generi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CW_Gener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CW_Gener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CW_Gener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CW_Gener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CW_Gener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OPCW_Generic_Blank_english3</Template>
  <TotalTime>9298</TotalTime>
  <Words>1883</Words>
  <Application>Microsoft Office PowerPoint</Application>
  <PresentationFormat>On-screen Show (4:3)</PresentationFormat>
  <Paragraphs>675</Paragraphs>
  <Slides>32</Slides>
  <Notes>25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36" baseType="lpstr">
      <vt:lpstr>OPCW_Generic</vt:lpstr>
      <vt:lpstr>Custom Design</vt:lpstr>
      <vt:lpstr>Adobe Photoshop Image 12</vt:lpstr>
      <vt:lpstr>Microsoft Office Excel 97-2003 Worksheet</vt:lpstr>
      <vt:lpstr>Slide 1</vt:lpstr>
      <vt:lpstr>Objectives</vt:lpstr>
      <vt:lpstr>Harmonized System (HS)</vt:lpstr>
      <vt:lpstr>WCO Recommendation</vt:lpstr>
      <vt:lpstr>Slide 5</vt:lpstr>
      <vt:lpstr>Harmonized System (HS): Relevant 2012 Subheadings</vt:lpstr>
      <vt:lpstr>HS Codes 2012-WCO Recommendation (Amended 24 June 2011)</vt:lpstr>
      <vt:lpstr>Slide 8</vt:lpstr>
      <vt:lpstr>Slide 9</vt:lpstr>
      <vt:lpstr>Slide 10</vt:lpstr>
      <vt:lpstr>Slide 11</vt:lpstr>
      <vt:lpstr>Slide 12</vt:lpstr>
      <vt:lpstr>Slide 13</vt:lpstr>
      <vt:lpstr>Slide 14</vt:lpstr>
      <vt:lpstr>Slide 15</vt:lpstr>
      <vt:lpstr>CHANGES TO THE WCO’s RECOMMENDATION</vt:lpstr>
      <vt:lpstr>MOST TRADED CHEMICALS</vt:lpstr>
      <vt:lpstr>Slide 18</vt:lpstr>
      <vt:lpstr>Slide 19</vt:lpstr>
      <vt:lpstr>Harmonized System (HS): Relevant 2012 Subheadings</vt:lpstr>
      <vt:lpstr>COVERAGE OF THE SIMPLIFIED RECOMMENDATION</vt:lpstr>
      <vt:lpstr> </vt:lpstr>
      <vt:lpstr>Slide 23</vt:lpstr>
      <vt:lpstr>Slide 24</vt:lpstr>
      <vt:lpstr>Slide 25</vt:lpstr>
      <vt:lpstr>Slide 26</vt:lpstr>
      <vt:lpstr>Slide 27</vt:lpstr>
      <vt:lpstr>Status of Implementation of the WCO’s Recommendation</vt:lpstr>
      <vt:lpstr>Next Steps for the OPCW</vt:lpstr>
      <vt:lpstr>Next Steps for the OPCW (2)</vt:lpstr>
      <vt:lpstr>Proposed Steps for States Parties</vt:lpstr>
      <vt:lpstr>Slide 32</vt:lpstr>
    </vt:vector>
  </TitlesOfParts>
  <Company>OPCW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Obligations</dc:title>
  <dc:subject>Declarations</dc:subject>
  <dc:creator>Daniel Cardozo</dc:creator>
  <cp:keywords>National Authority, Declarations, non-possessors</cp:keywords>
  <cp:lastModifiedBy>Daniel</cp:lastModifiedBy>
  <cp:revision>411</cp:revision>
  <cp:lastPrinted>1999-07-07T06:59:32Z</cp:lastPrinted>
  <dcterms:created xsi:type="dcterms:W3CDTF">1999-06-30T17:43:11Z</dcterms:created>
  <dcterms:modified xsi:type="dcterms:W3CDTF">2012-11-18T12:36:36Z</dcterms:modified>
</cp:coreProperties>
</file>