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3542" r:id="rId5"/>
    <p:sldId id="3574" r:id="rId6"/>
    <p:sldId id="3543" r:id="rId7"/>
    <p:sldId id="3544" r:id="rId8"/>
    <p:sldId id="256" r:id="rId9"/>
    <p:sldId id="3426" r:id="rId10"/>
    <p:sldId id="3523" r:id="rId11"/>
    <p:sldId id="3537" r:id="rId12"/>
    <p:sldId id="3425" r:id="rId13"/>
    <p:sldId id="3539" r:id="rId14"/>
    <p:sldId id="3524" r:id="rId15"/>
    <p:sldId id="3476" r:id="rId16"/>
    <p:sldId id="3436" r:id="rId17"/>
    <p:sldId id="3437" r:id="rId18"/>
    <p:sldId id="3540" r:id="rId19"/>
    <p:sldId id="3500" r:id="rId20"/>
    <p:sldId id="3546" r:id="rId21"/>
    <p:sldId id="3530" r:id="rId22"/>
    <p:sldId id="3547" r:id="rId23"/>
    <p:sldId id="3548" r:id="rId24"/>
    <p:sldId id="3550" r:id="rId25"/>
    <p:sldId id="3531" r:id="rId26"/>
    <p:sldId id="3549" r:id="rId27"/>
    <p:sldId id="3496" r:id="rId28"/>
    <p:sldId id="3551" r:id="rId29"/>
    <p:sldId id="3552" r:id="rId30"/>
    <p:sldId id="3428" r:id="rId31"/>
    <p:sldId id="3430" r:id="rId32"/>
    <p:sldId id="3457" r:id="rId33"/>
    <p:sldId id="3525" r:id="rId34"/>
    <p:sldId id="3431" r:id="rId35"/>
    <p:sldId id="3433" r:id="rId36"/>
    <p:sldId id="3432" r:id="rId37"/>
    <p:sldId id="3528" r:id="rId38"/>
    <p:sldId id="3535" r:id="rId39"/>
    <p:sldId id="3532" r:id="rId40"/>
    <p:sldId id="3533" r:id="rId41"/>
    <p:sldId id="3534" r:id="rId42"/>
    <p:sldId id="3434" r:id="rId43"/>
    <p:sldId id="3435" r:id="rId44"/>
    <p:sldId id="3526" r:id="rId45"/>
    <p:sldId id="3376" r:id="rId46"/>
    <p:sldId id="3421" r:id="rId47"/>
    <p:sldId id="3520" r:id="rId48"/>
    <p:sldId id="3555" r:id="rId49"/>
    <p:sldId id="3445" r:id="rId50"/>
    <p:sldId id="3446" r:id="rId51"/>
    <p:sldId id="3553" r:id="rId52"/>
    <p:sldId id="3455" r:id="rId53"/>
    <p:sldId id="3475" r:id="rId54"/>
    <p:sldId id="3456" r:id="rId55"/>
    <p:sldId id="3458" r:id="rId56"/>
    <p:sldId id="3459" r:id="rId57"/>
    <p:sldId id="3462" r:id="rId58"/>
    <p:sldId id="3447" r:id="rId59"/>
    <p:sldId id="3464" r:id="rId60"/>
    <p:sldId id="3465" r:id="rId61"/>
    <p:sldId id="3467" r:id="rId62"/>
    <p:sldId id="3469" r:id="rId63"/>
    <p:sldId id="3472" r:id="rId64"/>
    <p:sldId id="3441" r:id="rId65"/>
    <p:sldId id="3556" r:id="rId66"/>
    <p:sldId id="3557" r:id="rId67"/>
    <p:sldId id="3558" r:id="rId68"/>
    <p:sldId id="3559" r:id="rId69"/>
    <p:sldId id="3560" r:id="rId70"/>
    <p:sldId id="3561" r:id="rId71"/>
    <p:sldId id="3562" r:id="rId72"/>
    <p:sldId id="3563" r:id="rId73"/>
    <p:sldId id="3564" r:id="rId74"/>
    <p:sldId id="3565" r:id="rId75"/>
    <p:sldId id="3566" r:id="rId76"/>
    <p:sldId id="3567" r:id="rId77"/>
    <p:sldId id="3489" r:id="rId78"/>
    <p:sldId id="3568" r:id="rId79"/>
    <p:sldId id="3569" r:id="rId80"/>
    <p:sldId id="3570" r:id="rId81"/>
    <p:sldId id="3571" r:id="rId82"/>
    <p:sldId id="3554" r:id="rId83"/>
    <p:sldId id="3522" r:id="rId84"/>
    <p:sldId id="3505" r:id="rId85"/>
    <p:sldId id="3507" r:id="rId86"/>
    <p:sldId id="3506" r:id="rId87"/>
    <p:sldId id="3508" r:id="rId88"/>
    <p:sldId id="3509" r:id="rId89"/>
    <p:sldId id="3510" r:id="rId90"/>
    <p:sldId id="3511" r:id="rId91"/>
    <p:sldId id="3512" r:id="rId92"/>
    <p:sldId id="3572" r:id="rId93"/>
    <p:sldId id="3527" r:id="rId94"/>
    <p:sldId id="3514" r:id="rId95"/>
    <p:sldId id="3515" r:id="rId96"/>
    <p:sldId id="3516" r:id="rId97"/>
    <p:sldId id="3502" r:id="rId98"/>
    <p:sldId id="3503" r:id="rId99"/>
    <p:sldId id="3517" r:id="rId100"/>
    <p:sldId id="3518" r:id="rId101"/>
    <p:sldId id="3573" r:id="rId102"/>
    <p:sldId id="3420" r:id="rId103"/>
  </p:sldIdLst>
  <p:sldSz cx="12192000" cy="6858000"/>
  <p:notesSz cx="6797675" cy="9926638"/>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urse Slides" id="{57E91F70-7EBF-47CA-9D04-0F310462E996}">
          <p14:sldIdLst>
            <p14:sldId id="3542"/>
            <p14:sldId id="3574"/>
            <p14:sldId id="3543"/>
            <p14:sldId id="3544"/>
            <p14:sldId id="256"/>
            <p14:sldId id="3426"/>
            <p14:sldId id="3523"/>
            <p14:sldId id="3537"/>
            <p14:sldId id="3425"/>
            <p14:sldId id="3539"/>
            <p14:sldId id="3524"/>
            <p14:sldId id="3476"/>
            <p14:sldId id="3436"/>
            <p14:sldId id="3437"/>
            <p14:sldId id="3540"/>
            <p14:sldId id="3500"/>
            <p14:sldId id="3546"/>
            <p14:sldId id="3530"/>
            <p14:sldId id="3547"/>
            <p14:sldId id="3548"/>
            <p14:sldId id="3550"/>
            <p14:sldId id="3531"/>
            <p14:sldId id="3549"/>
            <p14:sldId id="3496"/>
            <p14:sldId id="3551"/>
            <p14:sldId id="3552"/>
            <p14:sldId id="3428"/>
            <p14:sldId id="3430"/>
            <p14:sldId id="3457"/>
            <p14:sldId id="3525"/>
            <p14:sldId id="3431"/>
            <p14:sldId id="3433"/>
            <p14:sldId id="3432"/>
            <p14:sldId id="3528"/>
            <p14:sldId id="3535"/>
            <p14:sldId id="3532"/>
            <p14:sldId id="3533"/>
            <p14:sldId id="3534"/>
            <p14:sldId id="3434"/>
            <p14:sldId id="3435"/>
            <p14:sldId id="3526"/>
            <p14:sldId id="3376"/>
            <p14:sldId id="3421"/>
          </p14:sldIdLst>
        </p14:section>
        <p14:section name="Role Specific Guidance" id="{8E2B41B4-4DE4-4F4B-BD01-89A6F541BEAF}">
          <p14:sldIdLst>
            <p14:sldId id="3520"/>
            <p14:sldId id="3555"/>
            <p14:sldId id="3445"/>
            <p14:sldId id="3446"/>
            <p14:sldId id="3553"/>
            <p14:sldId id="3455"/>
            <p14:sldId id="3475"/>
            <p14:sldId id="3456"/>
            <p14:sldId id="3458"/>
            <p14:sldId id="3459"/>
            <p14:sldId id="3462"/>
            <p14:sldId id="3447"/>
            <p14:sldId id="3464"/>
            <p14:sldId id="3465"/>
            <p14:sldId id="3467"/>
            <p14:sldId id="3469"/>
            <p14:sldId id="3472"/>
            <p14:sldId id="3441"/>
            <p14:sldId id="3556"/>
            <p14:sldId id="3557"/>
            <p14:sldId id="3558"/>
            <p14:sldId id="3559"/>
            <p14:sldId id="3560"/>
            <p14:sldId id="3561"/>
            <p14:sldId id="3562"/>
            <p14:sldId id="3563"/>
            <p14:sldId id="3564"/>
            <p14:sldId id="3565"/>
            <p14:sldId id="3566"/>
            <p14:sldId id="3567"/>
            <p14:sldId id="3489"/>
            <p14:sldId id="3568"/>
            <p14:sldId id="3569"/>
            <p14:sldId id="3570"/>
            <p14:sldId id="3571"/>
            <p14:sldId id="3554"/>
            <p14:sldId id="3522"/>
            <p14:sldId id="3505"/>
            <p14:sldId id="3507"/>
            <p14:sldId id="3506"/>
            <p14:sldId id="3508"/>
            <p14:sldId id="3509"/>
            <p14:sldId id="3510"/>
            <p14:sldId id="3511"/>
            <p14:sldId id="3512"/>
            <p14:sldId id="3572"/>
            <p14:sldId id="3527"/>
            <p14:sldId id="3514"/>
            <p14:sldId id="3515"/>
            <p14:sldId id="3516"/>
            <p14:sldId id="3502"/>
            <p14:sldId id="3503"/>
            <p14:sldId id="3517"/>
            <p14:sldId id="3518"/>
            <p14:sldId id="3573"/>
            <p14:sldId id="3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E6B403AF-9436-90A9-3029-8E6CB4239D4D}" name="Bolles, Jason" initials="JB" userId="S::jcbolle@sandia.gov::b5eaa461-f5cf-42bf-87d0-f62d6b57a98f" providerId="AD"/>
  <p188:author id="{FCFA8CCC-6F97-E875-3758-FC2C28B49EE1}" name="Anne Murphy" initials="AM" userId="S::anne.murphy@opcw.org::c80d69ac-e9b3-4174-aadf-856ba5a030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79F"/>
    <a:srgbClr val="D06F60"/>
    <a:srgbClr val="9C479A"/>
    <a:srgbClr val="6554C0"/>
    <a:srgbClr val="36B37E"/>
    <a:srgbClr val="FF7452"/>
    <a:srgbClr val="44A793"/>
    <a:srgbClr val="008000"/>
    <a:srgbClr val="DE0000"/>
    <a:srgbClr val="B8E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0" autoAdjust="0"/>
    <p:restoredTop sz="75738" autoAdjust="0"/>
  </p:normalViewPr>
  <p:slideViewPr>
    <p:cSldViewPr snapToGrid="0">
      <p:cViewPr varScale="1">
        <p:scale>
          <a:sx n="48" d="100"/>
          <a:sy n="48" d="100"/>
        </p:scale>
        <p:origin x="1312" y="-12"/>
      </p:cViewPr>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p:scale>
          <a:sx n="125" d="100"/>
          <a:sy n="125" d="100"/>
        </p:scale>
        <p:origin x="2952" y="-10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C07C6-70A7-4E5C-B3FE-3C4A1B8BFAC6}"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395E615E-542B-4199-9518-C8129BCC2848}">
      <dgm:prSet phldrT="[Text]" phldr="0"/>
      <dgm:spPr/>
      <dgm:t>
        <a:bodyPr/>
        <a:lstStyle/>
        <a:p>
          <a:pPr>
            <a:lnSpc>
              <a:spcPct val="100000"/>
            </a:lnSpc>
            <a:defRPr cap="all"/>
          </a:pPr>
          <a:r>
            <a:rPr lang="en-US" b="1" dirty="0">
              <a:solidFill>
                <a:schemeClr val="tx1"/>
              </a:solidFill>
              <a:latin typeface="IBM Plex Sans"/>
            </a:rPr>
            <a:t>Theft of Data</a:t>
          </a:r>
          <a:endParaRPr lang="en-US" b="1" dirty="0">
            <a:solidFill>
              <a:schemeClr val="tx1"/>
            </a:solidFill>
          </a:endParaRPr>
        </a:p>
      </dgm:t>
    </dgm:pt>
    <dgm:pt modelId="{6277D632-1608-4CAE-AE62-6DD774A32D22}" type="parTrans" cxnId="{7E73CBDF-AFC9-4464-B3B3-59C4AD9E6239}">
      <dgm:prSet/>
      <dgm:spPr/>
      <dgm:t>
        <a:bodyPr/>
        <a:lstStyle/>
        <a:p>
          <a:endParaRPr lang="en-US">
            <a:solidFill>
              <a:schemeClr val="tx1"/>
            </a:solidFill>
          </a:endParaRPr>
        </a:p>
      </dgm:t>
    </dgm:pt>
    <dgm:pt modelId="{8F9A163C-89BC-4976-9810-22766872D87D}" type="sibTrans" cxnId="{7E73CBDF-AFC9-4464-B3B3-59C4AD9E6239}">
      <dgm:prSet/>
      <dgm:spPr/>
      <dgm:t>
        <a:bodyPr/>
        <a:lstStyle/>
        <a:p>
          <a:endParaRPr lang="en-US">
            <a:solidFill>
              <a:schemeClr val="tx1"/>
            </a:solidFill>
          </a:endParaRPr>
        </a:p>
      </dgm:t>
    </dgm:pt>
    <dgm:pt modelId="{CAAD7F8C-D5A4-40AA-BA7E-E3003987C01F}">
      <dgm:prSet phldrT="[Text]" phldr="0"/>
      <dgm:spPr/>
      <dgm:t>
        <a:bodyPr/>
        <a:lstStyle/>
        <a:p>
          <a:pPr>
            <a:lnSpc>
              <a:spcPct val="100000"/>
            </a:lnSpc>
            <a:defRPr cap="all"/>
          </a:pPr>
          <a:r>
            <a:rPr lang="en-US" b="1" dirty="0">
              <a:solidFill>
                <a:schemeClr val="tx1"/>
              </a:solidFill>
              <a:latin typeface="IBM Plex Sans"/>
            </a:rPr>
            <a:t>Transport Disruption </a:t>
          </a:r>
          <a:endParaRPr lang="en-US" b="1" dirty="0">
            <a:solidFill>
              <a:schemeClr val="tx1"/>
            </a:solidFill>
          </a:endParaRPr>
        </a:p>
      </dgm:t>
    </dgm:pt>
    <dgm:pt modelId="{349A3B2A-F0DB-41C1-BE9D-B115D719C0E9}" type="parTrans" cxnId="{5FEE9494-51CE-4AA4-93BC-2946072B7C32}">
      <dgm:prSet/>
      <dgm:spPr/>
      <dgm:t>
        <a:bodyPr/>
        <a:lstStyle/>
        <a:p>
          <a:endParaRPr lang="en-US">
            <a:solidFill>
              <a:schemeClr val="tx1"/>
            </a:solidFill>
          </a:endParaRPr>
        </a:p>
      </dgm:t>
    </dgm:pt>
    <dgm:pt modelId="{14D2B113-6B7A-4905-8809-55DDAF44C456}" type="sibTrans" cxnId="{5FEE9494-51CE-4AA4-93BC-2946072B7C32}">
      <dgm:prSet/>
      <dgm:spPr/>
      <dgm:t>
        <a:bodyPr/>
        <a:lstStyle/>
        <a:p>
          <a:endParaRPr lang="en-US">
            <a:solidFill>
              <a:schemeClr val="tx1"/>
            </a:solidFill>
          </a:endParaRPr>
        </a:p>
      </dgm:t>
    </dgm:pt>
    <dgm:pt modelId="{6A30D1DA-EF28-4FB2-BFD2-07442D6FC2F4}">
      <dgm:prSet phldrT="[Text]" phldr="0"/>
      <dgm:spPr/>
      <dgm:t>
        <a:bodyPr/>
        <a:lstStyle/>
        <a:p>
          <a:pPr>
            <a:lnSpc>
              <a:spcPct val="100000"/>
            </a:lnSpc>
            <a:defRPr cap="all"/>
          </a:pPr>
          <a:r>
            <a:rPr lang="en-US" b="1" dirty="0">
              <a:solidFill>
                <a:schemeClr val="tx1"/>
              </a:solidFill>
              <a:latin typeface="IBM Plex Sans"/>
            </a:rPr>
            <a:t>Vehicle Manipulation</a:t>
          </a:r>
          <a:endParaRPr lang="en-US" b="1" dirty="0">
            <a:solidFill>
              <a:schemeClr val="tx1"/>
            </a:solidFill>
          </a:endParaRPr>
        </a:p>
      </dgm:t>
    </dgm:pt>
    <dgm:pt modelId="{A394A772-8505-4AC7-8B97-B20BD54051ED}" type="parTrans" cxnId="{97874775-A816-4F41-B150-E73F6A181836}">
      <dgm:prSet/>
      <dgm:spPr/>
      <dgm:t>
        <a:bodyPr/>
        <a:lstStyle/>
        <a:p>
          <a:endParaRPr lang="en-US">
            <a:solidFill>
              <a:schemeClr val="tx1"/>
            </a:solidFill>
          </a:endParaRPr>
        </a:p>
      </dgm:t>
    </dgm:pt>
    <dgm:pt modelId="{4530EFDF-A040-444C-B702-21184CB040C9}" type="sibTrans" cxnId="{97874775-A816-4F41-B150-E73F6A181836}">
      <dgm:prSet/>
      <dgm:spPr/>
      <dgm:t>
        <a:bodyPr/>
        <a:lstStyle/>
        <a:p>
          <a:endParaRPr lang="en-US">
            <a:solidFill>
              <a:schemeClr val="tx1"/>
            </a:solidFill>
          </a:endParaRPr>
        </a:p>
      </dgm:t>
    </dgm:pt>
    <dgm:pt modelId="{20B33832-D080-452F-B54F-87BB6586E0F4}">
      <dgm:prSet phldrT="[Text]" phldr="0"/>
      <dgm:spPr/>
      <dgm:t>
        <a:bodyPr/>
        <a:lstStyle/>
        <a:p>
          <a:pPr>
            <a:lnSpc>
              <a:spcPct val="100000"/>
            </a:lnSpc>
            <a:defRPr cap="all"/>
          </a:pPr>
          <a:r>
            <a:rPr lang="en-US" b="1" dirty="0">
              <a:solidFill>
                <a:schemeClr val="tx1"/>
              </a:solidFill>
              <a:latin typeface="IBM Plex Sans"/>
            </a:rPr>
            <a:t>Financial Loss</a:t>
          </a:r>
          <a:endParaRPr lang="en-US" b="1" dirty="0">
            <a:solidFill>
              <a:schemeClr val="tx1"/>
            </a:solidFill>
          </a:endParaRPr>
        </a:p>
      </dgm:t>
    </dgm:pt>
    <dgm:pt modelId="{C3606AD3-A40F-4777-9C4B-A98DCC320750}" type="parTrans" cxnId="{7114AD41-4A9A-4C60-996D-1DB9AB48FDBF}">
      <dgm:prSet/>
      <dgm:spPr/>
      <dgm:t>
        <a:bodyPr/>
        <a:lstStyle/>
        <a:p>
          <a:endParaRPr lang="en-US">
            <a:solidFill>
              <a:schemeClr val="tx1"/>
            </a:solidFill>
          </a:endParaRPr>
        </a:p>
      </dgm:t>
    </dgm:pt>
    <dgm:pt modelId="{91397CC5-FD40-4D39-9DCD-69E55C2F6461}" type="sibTrans" cxnId="{7114AD41-4A9A-4C60-996D-1DB9AB48FDBF}">
      <dgm:prSet/>
      <dgm:spPr/>
      <dgm:t>
        <a:bodyPr/>
        <a:lstStyle/>
        <a:p>
          <a:endParaRPr lang="en-US">
            <a:solidFill>
              <a:schemeClr val="tx1"/>
            </a:solidFill>
          </a:endParaRPr>
        </a:p>
      </dgm:t>
    </dgm:pt>
    <dgm:pt modelId="{41544D7F-0154-4AC5-B92E-362C7927A0C3}" type="pres">
      <dgm:prSet presAssocID="{8A3C07C6-70A7-4E5C-B3FE-3C4A1B8BFAC6}" presName="root" presStyleCnt="0">
        <dgm:presLayoutVars>
          <dgm:dir/>
          <dgm:resizeHandles val="exact"/>
        </dgm:presLayoutVars>
      </dgm:prSet>
      <dgm:spPr/>
    </dgm:pt>
    <dgm:pt modelId="{3F7C9CEA-DFAB-42A9-9CED-C53C646F304D}" type="pres">
      <dgm:prSet presAssocID="{395E615E-542B-4199-9518-C8129BCC2848}" presName="compNode" presStyleCnt="0"/>
      <dgm:spPr/>
    </dgm:pt>
    <dgm:pt modelId="{A0956DD6-925F-4F7F-B9AE-D936CBD31604}" type="pres">
      <dgm:prSet presAssocID="{395E615E-542B-4199-9518-C8129BCC2848}" presName="iconBgRect" presStyleLbl="bgShp" presStyleIdx="0" presStyleCnt="4"/>
      <dgm:spPr/>
    </dgm:pt>
    <dgm:pt modelId="{ECEA95FE-3C1A-468A-A4CC-997FDEF2BC66}" type="pres">
      <dgm:prSet presAssocID="{395E615E-542B-4199-9518-C8129BCC284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ber"/>
        </a:ext>
      </dgm:extLst>
    </dgm:pt>
    <dgm:pt modelId="{6EEEF8E3-0256-4A6D-9340-9B093AD73123}" type="pres">
      <dgm:prSet presAssocID="{395E615E-542B-4199-9518-C8129BCC2848}" presName="spaceRect" presStyleCnt="0"/>
      <dgm:spPr/>
    </dgm:pt>
    <dgm:pt modelId="{1BFE73B4-2764-455B-BA3D-C67AA0580741}" type="pres">
      <dgm:prSet presAssocID="{395E615E-542B-4199-9518-C8129BCC2848}" presName="textRect" presStyleLbl="revTx" presStyleIdx="0" presStyleCnt="4">
        <dgm:presLayoutVars>
          <dgm:chMax val="1"/>
          <dgm:chPref val="1"/>
        </dgm:presLayoutVars>
      </dgm:prSet>
      <dgm:spPr/>
    </dgm:pt>
    <dgm:pt modelId="{E4DED5C6-04F2-462C-BF7F-B1BF00A232E3}" type="pres">
      <dgm:prSet presAssocID="{8F9A163C-89BC-4976-9810-22766872D87D}" presName="sibTrans" presStyleCnt="0"/>
      <dgm:spPr/>
    </dgm:pt>
    <dgm:pt modelId="{41FF599D-AB1A-4A98-B8E1-57977E425EB3}" type="pres">
      <dgm:prSet presAssocID="{CAAD7F8C-D5A4-40AA-BA7E-E3003987C01F}" presName="compNode" presStyleCnt="0"/>
      <dgm:spPr/>
    </dgm:pt>
    <dgm:pt modelId="{66FC4313-3828-4A00-9E61-9A469430B201}" type="pres">
      <dgm:prSet presAssocID="{CAAD7F8C-D5A4-40AA-BA7E-E3003987C01F}" presName="iconBgRect" presStyleLbl="bgShp" presStyleIdx="1" presStyleCnt="4"/>
      <dgm:spPr/>
    </dgm:pt>
    <dgm:pt modelId="{76A7D432-600C-4955-A893-355574472448}" type="pres">
      <dgm:prSet presAssocID="{CAAD7F8C-D5A4-40AA-BA7E-E3003987C0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
        </a:ext>
      </dgm:extLst>
    </dgm:pt>
    <dgm:pt modelId="{BACFAB33-9995-480A-9B3D-43551F878ADC}" type="pres">
      <dgm:prSet presAssocID="{CAAD7F8C-D5A4-40AA-BA7E-E3003987C01F}" presName="spaceRect" presStyleCnt="0"/>
      <dgm:spPr/>
    </dgm:pt>
    <dgm:pt modelId="{5F7FA5CE-11AD-4FDD-9444-C408BE53340D}" type="pres">
      <dgm:prSet presAssocID="{CAAD7F8C-D5A4-40AA-BA7E-E3003987C01F}" presName="textRect" presStyleLbl="revTx" presStyleIdx="1" presStyleCnt="4">
        <dgm:presLayoutVars>
          <dgm:chMax val="1"/>
          <dgm:chPref val="1"/>
        </dgm:presLayoutVars>
      </dgm:prSet>
      <dgm:spPr/>
    </dgm:pt>
    <dgm:pt modelId="{336777AB-A38A-4F45-AC37-0D0CD4639BAD}" type="pres">
      <dgm:prSet presAssocID="{14D2B113-6B7A-4905-8809-55DDAF44C456}" presName="sibTrans" presStyleCnt="0"/>
      <dgm:spPr/>
    </dgm:pt>
    <dgm:pt modelId="{229E2505-F034-4E2C-A6FE-871D06DF2455}" type="pres">
      <dgm:prSet presAssocID="{6A30D1DA-EF28-4FB2-BFD2-07442D6FC2F4}" presName="compNode" presStyleCnt="0"/>
      <dgm:spPr/>
    </dgm:pt>
    <dgm:pt modelId="{2D9DF558-7CB5-45D7-B489-020969F65131}" type="pres">
      <dgm:prSet presAssocID="{6A30D1DA-EF28-4FB2-BFD2-07442D6FC2F4}" presName="iconBgRect" presStyleLbl="bgShp" presStyleIdx="2" presStyleCnt="4"/>
      <dgm:spPr/>
    </dgm:pt>
    <dgm:pt modelId="{F9668046-C37C-4D61-A75F-8E30E7E4941D}" type="pres">
      <dgm:prSet presAssocID="{6A30D1DA-EF28-4FB2-BFD2-07442D6FC2F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B241C335-BBEA-45DF-8848-98475755F67E}" type="pres">
      <dgm:prSet presAssocID="{6A30D1DA-EF28-4FB2-BFD2-07442D6FC2F4}" presName="spaceRect" presStyleCnt="0"/>
      <dgm:spPr/>
    </dgm:pt>
    <dgm:pt modelId="{0F4F2CC8-B8F9-481B-BC3E-16A61B51B973}" type="pres">
      <dgm:prSet presAssocID="{6A30D1DA-EF28-4FB2-BFD2-07442D6FC2F4}" presName="textRect" presStyleLbl="revTx" presStyleIdx="2" presStyleCnt="4">
        <dgm:presLayoutVars>
          <dgm:chMax val="1"/>
          <dgm:chPref val="1"/>
        </dgm:presLayoutVars>
      </dgm:prSet>
      <dgm:spPr/>
    </dgm:pt>
    <dgm:pt modelId="{E86CF893-1F82-42DF-8B97-53E58D08BD89}" type="pres">
      <dgm:prSet presAssocID="{4530EFDF-A040-444C-B702-21184CB040C9}" presName="sibTrans" presStyleCnt="0"/>
      <dgm:spPr/>
    </dgm:pt>
    <dgm:pt modelId="{914E9C10-8A50-453C-BDD6-EE10EF2883E7}" type="pres">
      <dgm:prSet presAssocID="{20B33832-D080-452F-B54F-87BB6586E0F4}" presName="compNode" presStyleCnt="0"/>
      <dgm:spPr/>
    </dgm:pt>
    <dgm:pt modelId="{3819FFBE-8479-4F13-9AFB-92CEB878231D}" type="pres">
      <dgm:prSet presAssocID="{20B33832-D080-452F-B54F-87BB6586E0F4}" presName="iconBgRect" presStyleLbl="bgShp" presStyleIdx="3" presStyleCnt="4"/>
      <dgm:spPr/>
    </dgm:pt>
    <dgm:pt modelId="{5CF090E3-95C1-4E0F-B9D3-65F496DE205D}" type="pres">
      <dgm:prSet presAssocID="{20B33832-D080-452F-B54F-87BB6586E0F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wnward trend"/>
        </a:ext>
      </dgm:extLst>
    </dgm:pt>
    <dgm:pt modelId="{AC70429F-2BB5-4115-B6F8-2AEEEEE68F26}" type="pres">
      <dgm:prSet presAssocID="{20B33832-D080-452F-B54F-87BB6586E0F4}" presName="spaceRect" presStyleCnt="0"/>
      <dgm:spPr/>
    </dgm:pt>
    <dgm:pt modelId="{E90D198E-FC5A-4604-A075-202920F9642D}" type="pres">
      <dgm:prSet presAssocID="{20B33832-D080-452F-B54F-87BB6586E0F4}" presName="textRect" presStyleLbl="revTx" presStyleIdx="3" presStyleCnt="4">
        <dgm:presLayoutVars>
          <dgm:chMax val="1"/>
          <dgm:chPref val="1"/>
        </dgm:presLayoutVars>
      </dgm:prSet>
      <dgm:spPr/>
    </dgm:pt>
  </dgm:ptLst>
  <dgm:cxnLst>
    <dgm:cxn modelId="{95EE1204-A54C-4359-8741-6FD124464138}" type="presOf" srcId="{6A30D1DA-EF28-4FB2-BFD2-07442D6FC2F4}" destId="{0F4F2CC8-B8F9-481B-BC3E-16A61B51B973}" srcOrd="0" destOrd="0" presId="urn:microsoft.com/office/officeart/2018/5/layout/IconCircleLabelList"/>
    <dgm:cxn modelId="{7114AD41-4A9A-4C60-996D-1DB9AB48FDBF}" srcId="{8A3C07C6-70A7-4E5C-B3FE-3C4A1B8BFAC6}" destId="{20B33832-D080-452F-B54F-87BB6586E0F4}" srcOrd="3" destOrd="0" parTransId="{C3606AD3-A40F-4777-9C4B-A98DCC320750}" sibTransId="{91397CC5-FD40-4D39-9DCD-69E55C2F6461}"/>
    <dgm:cxn modelId="{09456168-8E8F-4001-B327-94D6AB7AF766}" type="presOf" srcId="{CAAD7F8C-D5A4-40AA-BA7E-E3003987C01F}" destId="{5F7FA5CE-11AD-4FDD-9444-C408BE53340D}" srcOrd="0" destOrd="0" presId="urn:microsoft.com/office/officeart/2018/5/layout/IconCircleLabelList"/>
    <dgm:cxn modelId="{E29EC76B-C1D7-4CCC-BFE6-DD1338EB5BE3}" type="presOf" srcId="{395E615E-542B-4199-9518-C8129BCC2848}" destId="{1BFE73B4-2764-455B-BA3D-C67AA0580741}" srcOrd="0" destOrd="0" presId="urn:microsoft.com/office/officeart/2018/5/layout/IconCircleLabelList"/>
    <dgm:cxn modelId="{97874775-A816-4F41-B150-E73F6A181836}" srcId="{8A3C07C6-70A7-4E5C-B3FE-3C4A1B8BFAC6}" destId="{6A30D1DA-EF28-4FB2-BFD2-07442D6FC2F4}" srcOrd="2" destOrd="0" parTransId="{A394A772-8505-4AC7-8B97-B20BD54051ED}" sibTransId="{4530EFDF-A040-444C-B702-21184CB040C9}"/>
    <dgm:cxn modelId="{5FEE9494-51CE-4AA4-93BC-2946072B7C32}" srcId="{8A3C07C6-70A7-4E5C-B3FE-3C4A1B8BFAC6}" destId="{CAAD7F8C-D5A4-40AA-BA7E-E3003987C01F}" srcOrd="1" destOrd="0" parTransId="{349A3B2A-F0DB-41C1-BE9D-B115D719C0E9}" sibTransId="{14D2B113-6B7A-4905-8809-55DDAF44C456}"/>
    <dgm:cxn modelId="{B9E19DD6-1BBA-4AB7-8C1B-3823DF7A5845}" type="presOf" srcId="{20B33832-D080-452F-B54F-87BB6586E0F4}" destId="{E90D198E-FC5A-4604-A075-202920F9642D}" srcOrd="0" destOrd="0" presId="urn:microsoft.com/office/officeart/2018/5/layout/IconCircleLabelList"/>
    <dgm:cxn modelId="{7E73CBDF-AFC9-4464-B3B3-59C4AD9E6239}" srcId="{8A3C07C6-70A7-4E5C-B3FE-3C4A1B8BFAC6}" destId="{395E615E-542B-4199-9518-C8129BCC2848}" srcOrd="0" destOrd="0" parTransId="{6277D632-1608-4CAE-AE62-6DD774A32D22}" sibTransId="{8F9A163C-89BC-4976-9810-22766872D87D}"/>
    <dgm:cxn modelId="{17E815FF-3E4A-4831-85C6-259D05B9CF4A}" type="presOf" srcId="{8A3C07C6-70A7-4E5C-B3FE-3C4A1B8BFAC6}" destId="{41544D7F-0154-4AC5-B92E-362C7927A0C3}" srcOrd="0" destOrd="0" presId="urn:microsoft.com/office/officeart/2018/5/layout/IconCircleLabelList"/>
    <dgm:cxn modelId="{5A3B337B-66FD-4CAA-B672-D18DE1C817D0}" type="presParOf" srcId="{41544D7F-0154-4AC5-B92E-362C7927A0C3}" destId="{3F7C9CEA-DFAB-42A9-9CED-C53C646F304D}" srcOrd="0" destOrd="0" presId="urn:microsoft.com/office/officeart/2018/5/layout/IconCircleLabelList"/>
    <dgm:cxn modelId="{C8A4572D-BB51-45EE-93A3-52C921D4A104}" type="presParOf" srcId="{3F7C9CEA-DFAB-42A9-9CED-C53C646F304D}" destId="{A0956DD6-925F-4F7F-B9AE-D936CBD31604}" srcOrd="0" destOrd="0" presId="urn:microsoft.com/office/officeart/2018/5/layout/IconCircleLabelList"/>
    <dgm:cxn modelId="{18348C0C-67FF-49CE-9341-9578B0282998}" type="presParOf" srcId="{3F7C9CEA-DFAB-42A9-9CED-C53C646F304D}" destId="{ECEA95FE-3C1A-468A-A4CC-997FDEF2BC66}" srcOrd="1" destOrd="0" presId="urn:microsoft.com/office/officeart/2018/5/layout/IconCircleLabelList"/>
    <dgm:cxn modelId="{CA421B52-3B53-4CBC-8122-A7EB98115AB7}" type="presParOf" srcId="{3F7C9CEA-DFAB-42A9-9CED-C53C646F304D}" destId="{6EEEF8E3-0256-4A6D-9340-9B093AD73123}" srcOrd="2" destOrd="0" presId="urn:microsoft.com/office/officeart/2018/5/layout/IconCircleLabelList"/>
    <dgm:cxn modelId="{D15D5A04-9FD2-409E-898B-E86B4663FC5D}" type="presParOf" srcId="{3F7C9CEA-DFAB-42A9-9CED-C53C646F304D}" destId="{1BFE73B4-2764-455B-BA3D-C67AA0580741}" srcOrd="3" destOrd="0" presId="urn:microsoft.com/office/officeart/2018/5/layout/IconCircleLabelList"/>
    <dgm:cxn modelId="{8AB93691-C8C0-40D0-B755-AC975B5539F7}" type="presParOf" srcId="{41544D7F-0154-4AC5-B92E-362C7927A0C3}" destId="{E4DED5C6-04F2-462C-BF7F-B1BF00A232E3}" srcOrd="1" destOrd="0" presId="urn:microsoft.com/office/officeart/2018/5/layout/IconCircleLabelList"/>
    <dgm:cxn modelId="{7E9A9241-C4E8-4AE3-A5FA-E56390F0C65A}" type="presParOf" srcId="{41544D7F-0154-4AC5-B92E-362C7927A0C3}" destId="{41FF599D-AB1A-4A98-B8E1-57977E425EB3}" srcOrd="2" destOrd="0" presId="urn:microsoft.com/office/officeart/2018/5/layout/IconCircleLabelList"/>
    <dgm:cxn modelId="{0EEE260E-4AE3-4EB4-AE69-A91B7D360646}" type="presParOf" srcId="{41FF599D-AB1A-4A98-B8E1-57977E425EB3}" destId="{66FC4313-3828-4A00-9E61-9A469430B201}" srcOrd="0" destOrd="0" presId="urn:microsoft.com/office/officeart/2018/5/layout/IconCircleLabelList"/>
    <dgm:cxn modelId="{6C05360A-CFA0-48CB-96E6-558E78CCAA46}" type="presParOf" srcId="{41FF599D-AB1A-4A98-B8E1-57977E425EB3}" destId="{76A7D432-600C-4955-A893-355574472448}" srcOrd="1" destOrd="0" presId="urn:microsoft.com/office/officeart/2018/5/layout/IconCircleLabelList"/>
    <dgm:cxn modelId="{DA5782BA-1842-48F2-BE24-8F931078BC65}" type="presParOf" srcId="{41FF599D-AB1A-4A98-B8E1-57977E425EB3}" destId="{BACFAB33-9995-480A-9B3D-43551F878ADC}" srcOrd="2" destOrd="0" presId="urn:microsoft.com/office/officeart/2018/5/layout/IconCircleLabelList"/>
    <dgm:cxn modelId="{F2BA1498-C7A4-4EFC-A195-602340FF5ABC}" type="presParOf" srcId="{41FF599D-AB1A-4A98-B8E1-57977E425EB3}" destId="{5F7FA5CE-11AD-4FDD-9444-C408BE53340D}" srcOrd="3" destOrd="0" presId="urn:microsoft.com/office/officeart/2018/5/layout/IconCircleLabelList"/>
    <dgm:cxn modelId="{686FE4E7-105A-4D1C-A20B-56A905A9A687}" type="presParOf" srcId="{41544D7F-0154-4AC5-B92E-362C7927A0C3}" destId="{336777AB-A38A-4F45-AC37-0D0CD4639BAD}" srcOrd="3" destOrd="0" presId="urn:microsoft.com/office/officeart/2018/5/layout/IconCircleLabelList"/>
    <dgm:cxn modelId="{B56AB1E6-6538-4F8C-A738-D8C42D03C16F}" type="presParOf" srcId="{41544D7F-0154-4AC5-B92E-362C7927A0C3}" destId="{229E2505-F034-4E2C-A6FE-871D06DF2455}" srcOrd="4" destOrd="0" presId="urn:microsoft.com/office/officeart/2018/5/layout/IconCircleLabelList"/>
    <dgm:cxn modelId="{61EDD7E6-B4D2-4277-A3B2-4BC885EEE928}" type="presParOf" srcId="{229E2505-F034-4E2C-A6FE-871D06DF2455}" destId="{2D9DF558-7CB5-45D7-B489-020969F65131}" srcOrd="0" destOrd="0" presId="urn:microsoft.com/office/officeart/2018/5/layout/IconCircleLabelList"/>
    <dgm:cxn modelId="{274BEE1C-E606-4A2F-BBD2-33182D4DAA0C}" type="presParOf" srcId="{229E2505-F034-4E2C-A6FE-871D06DF2455}" destId="{F9668046-C37C-4D61-A75F-8E30E7E4941D}" srcOrd="1" destOrd="0" presId="urn:microsoft.com/office/officeart/2018/5/layout/IconCircleLabelList"/>
    <dgm:cxn modelId="{A52EF3B0-BD62-4B18-8617-62548D6E0BF9}" type="presParOf" srcId="{229E2505-F034-4E2C-A6FE-871D06DF2455}" destId="{B241C335-BBEA-45DF-8848-98475755F67E}" srcOrd="2" destOrd="0" presId="urn:microsoft.com/office/officeart/2018/5/layout/IconCircleLabelList"/>
    <dgm:cxn modelId="{27C72EDF-7784-435B-98B8-269096C56A0D}" type="presParOf" srcId="{229E2505-F034-4E2C-A6FE-871D06DF2455}" destId="{0F4F2CC8-B8F9-481B-BC3E-16A61B51B973}" srcOrd="3" destOrd="0" presId="urn:microsoft.com/office/officeart/2018/5/layout/IconCircleLabelList"/>
    <dgm:cxn modelId="{F340F70E-DE5D-489C-B06B-8345C4C01821}" type="presParOf" srcId="{41544D7F-0154-4AC5-B92E-362C7927A0C3}" destId="{E86CF893-1F82-42DF-8B97-53E58D08BD89}" srcOrd="5" destOrd="0" presId="urn:microsoft.com/office/officeart/2018/5/layout/IconCircleLabelList"/>
    <dgm:cxn modelId="{818119F0-89BF-44E3-84B5-1221B40B727D}" type="presParOf" srcId="{41544D7F-0154-4AC5-B92E-362C7927A0C3}" destId="{914E9C10-8A50-453C-BDD6-EE10EF2883E7}" srcOrd="6" destOrd="0" presId="urn:microsoft.com/office/officeart/2018/5/layout/IconCircleLabelList"/>
    <dgm:cxn modelId="{C0CD40B4-1B99-4E56-9E57-A29C0A748510}" type="presParOf" srcId="{914E9C10-8A50-453C-BDD6-EE10EF2883E7}" destId="{3819FFBE-8479-4F13-9AFB-92CEB878231D}" srcOrd="0" destOrd="0" presId="urn:microsoft.com/office/officeart/2018/5/layout/IconCircleLabelList"/>
    <dgm:cxn modelId="{13AB8D39-66AA-4AEA-BBBC-39E98F05371A}" type="presParOf" srcId="{914E9C10-8A50-453C-BDD6-EE10EF2883E7}" destId="{5CF090E3-95C1-4E0F-B9D3-65F496DE205D}" srcOrd="1" destOrd="0" presId="urn:microsoft.com/office/officeart/2018/5/layout/IconCircleLabelList"/>
    <dgm:cxn modelId="{7229EA37-6569-4FCC-86CF-B35F46C4FB0A}" type="presParOf" srcId="{914E9C10-8A50-453C-BDD6-EE10EF2883E7}" destId="{AC70429F-2BB5-4115-B6F8-2AEEEEE68F26}" srcOrd="2" destOrd="0" presId="urn:microsoft.com/office/officeart/2018/5/layout/IconCircleLabelList"/>
    <dgm:cxn modelId="{92C0EFE0-9A83-4DA9-8FC3-4503DFEF0B9C}" type="presParOf" srcId="{914E9C10-8A50-453C-BDD6-EE10EF2883E7}" destId="{E90D198E-FC5A-4604-A075-202920F964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6DD6-925F-4F7F-B9AE-D936CBD31604}">
      <dsp:nvSpPr>
        <dsp:cNvPr id="0" name=""/>
        <dsp:cNvSpPr/>
      </dsp:nvSpPr>
      <dsp:spPr>
        <a:xfrm>
          <a:off x="1101862" y="154"/>
          <a:ext cx="966111" cy="96611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A95FE-3C1A-468A-A4CC-997FDEF2BC66}">
      <dsp:nvSpPr>
        <dsp:cNvPr id="0" name=""/>
        <dsp:cNvSpPr/>
      </dsp:nvSpPr>
      <dsp:spPr>
        <a:xfrm>
          <a:off x="1307754" y="206047"/>
          <a:ext cx="554326" cy="554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FE73B4-2764-455B-BA3D-C67AA0580741}">
      <dsp:nvSpPr>
        <dsp:cNvPr id="0" name=""/>
        <dsp:cNvSpPr/>
      </dsp:nvSpPr>
      <dsp:spPr>
        <a:xfrm>
          <a:off x="793023" y="1267185"/>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tx1"/>
              </a:solidFill>
              <a:latin typeface="IBM Plex Sans"/>
            </a:rPr>
            <a:t>Theft of Data</a:t>
          </a:r>
          <a:endParaRPr lang="en-US" sz="1600" b="1" kern="1200" dirty="0">
            <a:solidFill>
              <a:schemeClr val="tx1"/>
            </a:solidFill>
          </a:endParaRPr>
        </a:p>
      </dsp:txBody>
      <dsp:txXfrm>
        <a:off x="793023" y="1267185"/>
        <a:ext cx="1583789" cy="633515"/>
      </dsp:txXfrm>
    </dsp:sp>
    <dsp:sp modelId="{66FC4313-3828-4A00-9E61-9A469430B201}">
      <dsp:nvSpPr>
        <dsp:cNvPr id="0" name=""/>
        <dsp:cNvSpPr/>
      </dsp:nvSpPr>
      <dsp:spPr>
        <a:xfrm>
          <a:off x="2962814" y="154"/>
          <a:ext cx="966111" cy="96611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7D432-600C-4955-A893-355574472448}">
      <dsp:nvSpPr>
        <dsp:cNvPr id="0" name=""/>
        <dsp:cNvSpPr/>
      </dsp:nvSpPr>
      <dsp:spPr>
        <a:xfrm>
          <a:off x="3168706" y="206047"/>
          <a:ext cx="554326" cy="554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7FA5CE-11AD-4FDD-9444-C408BE53340D}">
      <dsp:nvSpPr>
        <dsp:cNvPr id="0" name=""/>
        <dsp:cNvSpPr/>
      </dsp:nvSpPr>
      <dsp:spPr>
        <a:xfrm>
          <a:off x="2653975" y="1267185"/>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tx1"/>
              </a:solidFill>
              <a:latin typeface="IBM Plex Sans"/>
            </a:rPr>
            <a:t>Transport Disruption </a:t>
          </a:r>
          <a:endParaRPr lang="en-US" sz="1600" b="1" kern="1200" dirty="0">
            <a:solidFill>
              <a:schemeClr val="tx1"/>
            </a:solidFill>
          </a:endParaRPr>
        </a:p>
      </dsp:txBody>
      <dsp:txXfrm>
        <a:off x="2653975" y="1267185"/>
        <a:ext cx="1583789" cy="633515"/>
      </dsp:txXfrm>
    </dsp:sp>
    <dsp:sp modelId="{2D9DF558-7CB5-45D7-B489-020969F65131}">
      <dsp:nvSpPr>
        <dsp:cNvPr id="0" name=""/>
        <dsp:cNvSpPr/>
      </dsp:nvSpPr>
      <dsp:spPr>
        <a:xfrm>
          <a:off x="1101862" y="2296648"/>
          <a:ext cx="966111" cy="96611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68046-C37C-4D61-A75F-8E30E7E4941D}">
      <dsp:nvSpPr>
        <dsp:cNvPr id="0" name=""/>
        <dsp:cNvSpPr/>
      </dsp:nvSpPr>
      <dsp:spPr>
        <a:xfrm>
          <a:off x="1307754" y="2502541"/>
          <a:ext cx="554326" cy="554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4F2CC8-B8F9-481B-BC3E-16A61B51B973}">
      <dsp:nvSpPr>
        <dsp:cNvPr id="0" name=""/>
        <dsp:cNvSpPr/>
      </dsp:nvSpPr>
      <dsp:spPr>
        <a:xfrm>
          <a:off x="793023" y="35636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tx1"/>
              </a:solidFill>
              <a:latin typeface="IBM Plex Sans"/>
            </a:rPr>
            <a:t>Vehicle Manipulation</a:t>
          </a:r>
          <a:endParaRPr lang="en-US" sz="1600" b="1" kern="1200" dirty="0">
            <a:solidFill>
              <a:schemeClr val="tx1"/>
            </a:solidFill>
          </a:endParaRPr>
        </a:p>
      </dsp:txBody>
      <dsp:txXfrm>
        <a:off x="793023" y="3563679"/>
        <a:ext cx="1583789" cy="633515"/>
      </dsp:txXfrm>
    </dsp:sp>
    <dsp:sp modelId="{3819FFBE-8479-4F13-9AFB-92CEB878231D}">
      <dsp:nvSpPr>
        <dsp:cNvPr id="0" name=""/>
        <dsp:cNvSpPr/>
      </dsp:nvSpPr>
      <dsp:spPr>
        <a:xfrm>
          <a:off x="2962814" y="2296648"/>
          <a:ext cx="966111" cy="96611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F090E3-95C1-4E0F-B9D3-65F496DE205D}">
      <dsp:nvSpPr>
        <dsp:cNvPr id="0" name=""/>
        <dsp:cNvSpPr/>
      </dsp:nvSpPr>
      <dsp:spPr>
        <a:xfrm>
          <a:off x="3168706" y="2502541"/>
          <a:ext cx="554326" cy="554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D198E-FC5A-4604-A075-202920F9642D}">
      <dsp:nvSpPr>
        <dsp:cNvPr id="0" name=""/>
        <dsp:cNvSpPr/>
      </dsp:nvSpPr>
      <dsp:spPr>
        <a:xfrm>
          <a:off x="2653975" y="35636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tx1"/>
              </a:solidFill>
              <a:latin typeface="IBM Plex Sans"/>
            </a:rPr>
            <a:t>Financial Loss</a:t>
          </a:r>
          <a:endParaRPr lang="en-US" sz="1600" b="1" kern="1200" dirty="0">
            <a:solidFill>
              <a:schemeClr val="tx1"/>
            </a:solidFill>
          </a:endParaRPr>
        </a:p>
      </dsp:txBody>
      <dsp:txXfrm>
        <a:off x="2653975" y="3563679"/>
        <a:ext cx="1583789" cy="63351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C955576C-5C83-4BCA-82E3-2319D0BEFFEB}" type="datetimeFigureOut">
              <a:rPr lang="en-GB" smtClean="0"/>
              <a:t>30/10/2025</a:t>
            </a:fld>
            <a:endParaRPr lang="en-GB" dirty="0"/>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9734715C-F52B-41A9-9827-8305F9DA9DF4}" type="slidenum">
              <a:rPr lang="en-GB" smtClean="0"/>
              <a:t>‹#›</a:t>
            </a:fld>
            <a:endParaRPr lang="en-GB" dirty="0"/>
          </a:p>
        </p:txBody>
      </p:sp>
    </p:spTree>
    <p:extLst>
      <p:ext uri="{BB962C8B-B14F-4D97-AF65-F5344CB8AC3E}">
        <p14:creationId xmlns:p14="http://schemas.microsoft.com/office/powerpoint/2010/main" val="1610106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efic.org/guidance/transport-and-logistics/sulid-site-unloading-docu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hemical.org.uk/wp-content/uploads/2021/04/HF-guidance-version-3-1-March-2021.pdf" TargetMode="External"/><Relationship Id="rId5" Type="http://schemas.openxmlformats.org/officeDocument/2006/relationships/hyperlink" Target="http://www.chemical.org.uk/wp-content/uploads/2020/01/Sodium-Hypochlorite-Tanker-Couplings-Code-Tripartite-v2-June-2018.pdf" TargetMode="External"/><Relationship Id="rId4" Type="http://schemas.openxmlformats.org/officeDocument/2006/relationships/hyperlink" Target="http://www.chemical.org.uk/wp-content/uploads/2018/12/Semi-Bulk-Discharge-Procedure-Recommended-Code-of-Procedure-August-2018.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holarworks.sjsu.edu/cgi/viewcontent.cgi?referer=&amp;httpsredir=1&amp;article=6769&amp;context=spartandail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pnews.com/article/indiana-michigan-chemical-spills-22d301a337fe170001a3e61fcd3dc88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bc.com/news/uk-england-lancashire-5326114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gleaner.com/story/news/2021/09/03/chemical-leak-causes-extended-roadway-closures-no-injuries-reported/571233500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sb.gov/mgpi-processing-inc-toxic-chemical-relea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pa.gov/sites/default/files/2013-11/documents/csalert.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imesofindia.indiatimes.com/city/surat/Chemical-theft-racket-busted-in-Vapi-12-held/articleshow/49707689.cm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ece.org/sites/default/files/2023-08/ST-SG-AC10-1r23e_Vol1_WEB.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cca-chem.org/wp-content/uploads/2020/10/Catalyzing-Growth-and-Addressing-Our-Worlds-Sustainability-Challenges-Report.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nep.org/resources/report/global-chemicals-outlook-ii-legacies-innovative-solu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br>
              <a:rPr lang="en-US" dirty="0"/>
            </a:br>
            <a:r>
              <a:rPr lang="en-US" dirty="0"/>
              <a:t>This training provides an overview of the OPCW </a:t>
            </a:r>
            <a:r>
              <a:rPr lang="en-US" i="1" dirty="0"/>
              <a:t>Indicative Guidelines for the Safe and Secure Transport of Hazardous Chemicals by Road.</a:t>
            </a:r>
          </a:p>
          <a:p>
            <a:br>
              <a:rPr lang="en-US" dirty="0"/>
            </a:br>
            <a:r>
              <a:rPr lang="en-US" dirty="0"/>
              <a:t>We’ll explore key principles, roles</a:t>
            </a:r>
            <a:r>
              <a:rPr lang="lt-LT" dirty="0"/>
              <a:t> of stakeholders</a:t>
            </a:r>
            <a:r>
              <a:rPr lang="en-US" dirty="0"/>
              <a:t>, and best practices to ensure </a:t>
            </a:r>
            <a:r>
              <a:rPr lang="lt-LT" dirty="0"/>
              <a:t>that the</a:t>
            </a:r>
            <a:r>
              <a:rPr lang="en-US" dirty="0"/>
              <a:t> </a:t>
            </a:r>
            <a:r>
              <a:rPr lang="lt-LT" dirty="0"/>
              <a:t>road </a:t>
            </a:r>
            <a:r>
              <a:rPr lang="en-US" dirty="0"/>
              <a:t>transport</a:t>
            </a:r>
            <a:r>
              <a:rPr lang="lt-LT" dirty="0"/>
              <a:t> of hazardous chemicals is done in</a:t>
            </a:r>
            <a:r>
              <a:rPr lang="en-US" dirty="0"/>
              <a:t> safe and secure</a:t>
            </a:r>
            <a:r>
              <a:rPr lang="lt-LT" dirty="0"/>
              <a:t> manner</a:t>
            </a:r>
            <a:r>
              <a:rPr lang="en-US" dirty="0"/>
              <a:t>.</a:t>
            </a:r>
            <a:endParaRPr lang="en-US" i="1" dirty="0"/>
          </a:p>
        </p:txBody>
      </p:sp>
      <p:sp>
        <p:nvSpPr>
          <p:cNvPr id="4" name="Slide Number Placeholder 3"/>
          <p:cNvSpPr>
            <a:spLocks noGrp="1"/>
          </p:cNvSpPr>
          <p:nvPr>
            <p:ph type="sldNum" sz="quarter" idx="5"/>
          </p:nvPr>
        </p:nvSpPr>
        <p:spPr/>
        <p:txBody>
          <a:bodyPr/>
          <a:lstStyle/>
          <a:p>
            <a:fld id="{9734715C-F52B-41A9-9827-8305F9DA9DF4}" type="slidenum">
              <a:rPr lang="en-GB" smtClean="0"/>
              <a:t>1</a:t>
            </a:fld>
            <a:endParaRPr lang="en-GB" dirty="0"/>
          </a:p>
        </p:txBody>
      </p:sp>
    </p:spTree>
    <p:extLst>
      <p:ext uri="{BB962C8B-B14F-4D97-AF65-F5344CB8AC3E}">
        <p14:creationId xmlns:p14="http://schemas.microsoft.com/office/powerpoint/2010/main" val="123432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the OPCW guidelines effectively, it is important to understand the role, or potentially multiple roles, you play during the transport process:</a:t>
            </a:r>
          </a:p>
          <a:p>
            <a:endParaRPr lang="en-US" dirty="0"/>
          </a:p>
          <a:p>
            <a:pPr marL="171450" indent="-171450">
              <a:buFontTx/>
              <a:buChar char="-"/>
            </a:pPr>
            <a:r>
              <a:rPr lang="en-US" b="1" dirty="0"/>
              <a:t>Driver: </a:t>
            </a:r>
            <a:r>
              <a:rPr lang="en-US" dirty="0"/>
              <a:t>The individual </a:t>
            </a:r>
            <a:r>
              <a:rPr lang="en-US" dirty="0" err="1"/>
              <a:t>authorised</a:t>
            </a:r>
            <a:r>
              <a:rPr lang="en-US" dirty="0"/>
              <a:t> to drive the vehicle and operate its equipment.</a:t>
            </a:r>
          </a:p>
          <a:p>
            <a:pPr marL="171450" indent="-171450">
              <a:buFontTx/>
              <a:buChar char="-"/>
            </a:pPr>
            <a:endParaRPr lang="en-US" dirty="0"/>
          </a:p>
          <a:p>
            <a:pPr marL="171450" indent="-171450">
              <a:buFontTx/>
              <a:buChar char="-"/>
            </a:pPr>
            <a:r>
              <a:rPr lang="en-US" b="1" dirty="0"/>
              <a:t>Logistics Provider: </a:t>
            </a:r>
            <a:r>
              <a:rPr lang="en-US" dirty="0"/>
              <a:t>The company or contractor responsible for overseeing the shipment. In the UN Recommendations on the Transport of Dangerous Goods (UNRTDG), this is defined as a “carrier.” This category also includes independent drivers who own and operate their own vehicles.</a:t>
            </a:r>
          </a:p>
          <a:p>
            <a:pPr marL="171450" indent="-171450">
              <a:buFontTx/>
              <a:buChar char="-"/>
            </a:pPr>
            <a:endParaRPr lang="en-US" dirty="0"/>
          </a:p>
          <a:p>
            <a:pPr marL="171450" indent="-171450">
              <a:buFontTx/>
              <a:buChar char="-"/>
            </a:pPr>
            <a:r>
              <a:rPr lang="en-US" b="1" dirty="0"/>
              <a:t>Sender: </a:t>
            </a:r>
            <a:r>
              <a:rPr lang="en-US" dirty="0"/>
              <a:t>The company or institution from which the chemical shipment originates. In the UNRTDG, this is defined as the “consignor” and is commonly referred to as the “shipper.”</a:t>
            </a:r>
          </a:p>
          <a:p>
            <a:pPr marL="171450" indent="-171450">
              <a:buFontTx/>
              <a:buChar char="-"/>
            </a:pPr>
            <a:endParaRPr lang="en-US" dirty="0"/>
          </a:p>
          <a:p>
            <a:r>
              <a:rPr lang="en-US" b="1" dirty="0"/>
              <a:t>- Receiver: </a:t>
            </a:r>
            <a:r>
              <a:rPr lang="en-US" dirty="0"/>
              <a:t>The company or institution that receives the chemical shipment from the sender or logistics provider. In the UNRTDG, this is defined as the “consignee” and is commonly referred to as the “end user.”</a:t>
            </a:r>
          </a:p>
        </p:txBody>
      </p:sp>
      <p:sp>
        <p:nvSpPr>
          <p:cNvPr id="4" name="Slide Number Placeholder 3"/>
          <p:cNvSpPr>
            <a:spLocks noGrp="1"/>
          </p:cNvSpPr>
          <p:nvPr>
            <p:ph type="sldNum" sz="quarter" idx="5"/>
          </p:nvPr>
        </p:nvSpPr>
        <p:spPr/>
        <p:txBody>
          <a:bodyPr/>
          <a:lstStyle/>
          <a:p>
            <a:fld id="{9734715C-F52B-41A9-9827-8305F9DA9DF4}" type="slidenum">
              <a:rPr lang="en-GB" smtClean="0"/>
              <a:t>10</a:t>
            </a:fld>
            <a:endParaRPr lang="en-GB"/>
          </a:p>
        </p:txBody>
      </p:sp>
    </p:spTree>
    <p:extLst>
      <p:ext uri="{BB962C8B-B14F-4D97-AF65-F5344CB8AC3E}">
        <p14:creationId xmlns:p14="http://schemas.microsoft.com/office/powerpoint/2010/main" val="194601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621972" cy="4222025"/>
          </a:xfrm>
        </p:spPr>
        <p:txBody>
          <a:bodyPr/>
          <a:lstStyle/>
          <a:p>
            <a:r>
              <a:rPr lang="en-GB" noProof="0" dirty="0"/>
              <a:t>The OPCW guidelines provides advice for stakeholders, organised according to the stages inherent in the transport process depicted here.</a:t>
            </a:r>
          </a:p>
          <a:p>
            <a:endParaRPr lang="en-GB" noProof="0" dirty="0"/>
          </a:p>
          <a:p>
            <a:r>
              <a:rPr lang="en-GB" b="1" noProof="0" dirty="0"/>
              <a:t>Preparation</a:t>
            </a:r>
            <a:r>
              <a:rPr lang="en-GB" noProof="0" dirty="0"/>
              <a:t> is an important stage in preventing safety and security incidents. </a:t>
            </a:r>
            <a:r>
              <a:rPr lang="en-US" dirty="0"/>
              <a:t>[1]</a:t>
            </a:r>
            <a:r>
              <a:rPr lang="en-GB" noProof="0" dirty="0"/>
              <a:t> This step includes hazard identification, packing, labelling and marking, fulfilling documentation requirements, and route selection. All parties should understand the risks involved with the goods being transported and communicate relevant information to ensure that stakeholders have the necessary skills and training. The instructions and questions below can help stakeholders maximise their preparations for transport.</a:t>
            </a:r>
          </a:p>
          <a:p>
            <a:endParaRPr lang="en-GB" noProof="0" dirty="0">
              <a:ea typeface="Calibri"/>
              <a:cs typeface="Calibri"/>
            </a:endParaRPr>
          </a:p>
          <a:p>
            <a:r>
              <a:rPr lang="en-GB" b="1" noProof="0" dirty="0"/>
              <a:t>Loading and Unloading</a:t>
            </a:r>
            <a:r>
              <a:rPr lang="en-GB" noProof="0" dirty="0"/>
              <a:t>: The processes of loading and unloading chemicals share similar risks and risk-management principles. [1], [2], [3], [4], [5] These activities may involve transferring hazardous chemicals from tank to tank, from forklift to truck, or from truck to truck. While transferring the chemicals may be a small part of the overall process, it can pose increased safety and security risks. Proper preparation can help manage these risks, though additional considerations may be needed for these types types of trans-shipments. Recipients may benefit from following the instructions provided in this section.</a:t>
            </a:r>
          </a:p>
          <a:p>
            <a:endParaRPr lang="en-GB" noProof="0" dirty="0"/>
          </a:p>
          <a:p>
            <a:r>
              <a:rPr lang="en-GB" b="1" noProof="0" dirty="0"/>
              <a:t>Driving</a:t>
            </a:r>
            <a:r>
              <a:rPr lang="en-GB" noProof="0" dirty="0"/>
              <a:t>: Hazardous chemicals in motion present distinct safety and security risks. These risks can be mitigated through appropriate controls, including qualified drivers, proper packaging, and approved routes. Drivers should remain alert and follow to established safety and security plans.</a:t>
            </a:r>
          </a:p>
          <a:p>
            <a:endParaRPr lang="en-GB" noProof="0" dirty="0"/>
          </a:p>
          <a:p>
            <a:r>
              <a:rPr lang="en-GB" b="1" noProof="0" dirty="0"/>
              <a:t>Stops/Breaks</a:t>
            </a:r>
            <a:r>
              <a:rPr lang="en-GB" noProof="0" dirty="0"/>
              <a:t>: Drivers may need to make planned (mandatory) or unplanned stops (e.g., due to road closures or other unforeseen events). Whenever possible, vehicles should </a:t>
            </a:r>
            <a:r>
              <a:rPr lang="en-US" dirty="0"/>
              <a:t>be parked in locations suitable for hazardous materials. Parked or stopped vehicles present different safety and security risks. Driver training on risks, as well as instruction on selecting appropriate controls (e.g., locks, GPS devices), can prevent theft and/ or release of hazardous materials. Drivers should be trained, alert, and ready to execute contingency plans.</a:t>
            </a:r>
          </a:p>
          <a:p>
            <a:endParaRPr lang="en-US" dirty="0">
              <a:ea typeface="Calibri"/>
              <a:cs typeface="Calibri"/>
            </a:endParaRPr>
          </a:p>
          <a:p>
            <a:r>
              <a:rPr lang="en-GB" b="1" dirty="0"/>
              <a:t>References</a:t>
            </a:r>
          </a:p>
          <a:p>
            <a:endParaRPr lang="en-GB" dirty="0"/>
          </a:p>
          <a:p>
            <a:r>
              <a:rPr lang="en-GB" b="1" dirty="0"/>
              <a:t>- Preparation</a:t>
            </a:r>
            <a:endParaRPr lang="en-GB" dirty="0"/>
          </a:p>
          <a:p>
            <a:r>
              <a:rPr lang="en-US" dirty="0"/>
              <a:t>[1]</a:t>
            </a:r>
            <a:r>
              <a:rPr lang="en-GB" dirty="0"/>
              <a:t>  </a:t>
            </a:r>
            <a:r>
              <a:rPr lang="en-US" dirty="0"/>
              <a:t>EUR-Lex, </a:t>
            </a:r>
            <a:r>
              <a:rPr lang="en-US" i="1" dirty="0"/>
              <a:t>Council Directive 95/50/EC of 6 October 1995 on uniform procedures for checks in the transport of dangerous goods by road</a:t>
            </a:r>
            <a:r>
              <a:rPr lang="en-US" dirty="0"/>
              <a:t>, EUR-Lex - 31995L0050 - EN - EUR-Lex. Available at: https://eur-lex.europa.eu/legal-content/EN/TXT/?uri=CELEX%3A31995L0050</a:t>
            </a:r>
          </a:p>
          <a:p>
            <a:endParaRPr lang="en-GB" b="1" dirty="0"/>
          </a:p>
          <a:p>
            <a:r>
              <a:rPr lang="en-GB" b="1" dirty="0"/>
              <a:t>- Loading and Unloading</a:t>
            </a:r>
            <a:endParaRPr lang="en-GB" dirty="0"/>
          </a:p>
          <a:p>
            <a:r>
              <a:rPr lang="en-GB" dirty="0"/>
              <a:t>[1] </a:t>
            </a:r>
            <a:r>
              <a:rPr lang="en-GB" dirty="0">
                <a:solidFill>
                  <a:schemeClr val="tx1"/>
                </a:solidFill>
              </a:rPr>
              <a:t>CEFIC, </a:t>
            </a:r>
            <a:r>
              <a:rPr lang="en-GB" i="1" dirty="0">
                <a:solidFill>
                  <a:schemeClr val="tx1"/>
                </a:solidFill>
              </a:rPr>
              <a:t>Best Practice Guidelines for Safe (Un)Loading of Road Freight Vehicles: Covering Technical, Behavioural and Organisational Aspects</a:t>
            </a:r>
            <a:r>
              <a:rPr lang="en-GB" dirty="0">
                <a:solidFill>
                  <a:schemeClr val="tx1"/>
                </a:solidFill>
              </a:rPr>
              <a:t>, Issue 1, Dec. 2013, Corrigendum Sept. 2021. Available at: https://cefic.org/app/uploads/2021/09/Best-practice-guidelines-for-safe-Un-Loading-of-road-freight-vehicles-Corrigendum-2021-GUIDELINES-ROAD.pdf</a:t>
            </a:r>
          </a:p>
          <a:p>
            <a:r>
              <a:rPr lang="en-GB" dirty="0">
                <a:solidFill>
                  <a:schemeClr val="tx1"/>
                </a:solidFill>
              </a:rPr>
              <a:t>[2] CEFIC, </a:t>
            </a:r>
            <a:r>
              <a:rPr lang="en-GB" i="1" dirty="0">
                <a:solidFill>
                  <a:schemeClr val="tx1"/>
                </a:solidFill>
              </a:rPr>
              <a:t>SULID (Site (Un)Loading Document) Guidance</a:t>
            </a:r>
            <a:r>
              <a:rPr lang="en-GB" dirty="0">
                <a:solidFill>
                  <a:schemeClr val="tx1"/>
                </a:solidFill>
              </a:rPr>
              <a:t>. Available at: </a:t>
            </a:r>
            <a:r>
              <a:rPr lang="en-GB" dirty="0">
                <a:solidFill>
                  <a:schemeClr val="tx1"/>
                </a:solidFill>
                <a:hlinkClick r:id="rId3">
                  <a:extLst>
                    <a:ext uri="{A12FA001-AC4F-418D-AE19-62706E023703}">
                      <ahyp:hlinkClr xmlns:ahyp="http://schemas.microsoft.com/office/drawing/2018/hyperlinkcolor" val="tx"/>
                    </a:ext>
                  </a:extLst>
                </a:hlinkClick>
              </a:rPr>
              <a:t>https://cefic.org/guidance/transport-and-logistics/sulid-site-unloading-document</a:t>
            </a:r>
            <a:endParaRPr lang="en-GB" dirty="0">
              <a:solidFill>
                <a:schemeClr val="tx1"/>
              </a:solidFill>
            </a:endParaRPr>
          </a:p>
          <a:p>
            <a:r>
              <a:rPr lang="en-GB" dirty="0">
                <a:solidFill>
                  <a:schemeClr val="tx1"/>
                </a:solidFill>
              </a:rPr>
              <a:t>[3] Chemical Business Association, </a:t>
            </a:r>
            <a:r>
              <a:rPr lang="en-GB" i="1" dirty="0">
                <a:solidFill>
                  <a:schemeClr val="tx1"/>
                </a:solidFill>
              </a:rPr>
              <a:t>Semi Bulk Discharge Procedure: Recommended Code of Practice</a:t>
            </a:r>
            <a:r>
              <a:rPr lang="en-GB" dirty="0">
                <a:solidFill>
                  <a:schemeClr val="tx1"/>
                </a:solidFill>
              </a:rPr>
              <a:t>, Issue no. 5 (Draft), Revised Aug. 2018. Available at: </a:t>
            </a:r>
            <a:r>
              <a:rPr lang="en-GB" dirty="0">
                <a:solidFill>
                  <a:schemeClr val="tx1"/>
                </a:solidFill>
                <a:hlinkClick r:id="rId4">
                  <a:extLst>
                    <a:ext uri="{A12FA001-AC4F-418D-AE19-62706E023703}">
                      <ahyp:hlinkClr xmlns:ahyp="http://schemas.microsoft.com/office/drawing/2018/hyperlinkcolor" val="tx"/>
                    </a:ext>
                  </a:extLst>
                </a:hlinkClick>
              </a:rPr>
              <a:t>http://www.chemical.org.uk/wp-content/uploads/2018/12/Semi-Bulk-Discharge-Procedure-Recommended-Code-of-Procedure-August-2018.pdf</a:t>
            </a:r>
            <a:endParaRPr lang="en-GB" dirty="0">
              <a:solidFill>
                <a:schemeClr val="tx1"/>
              </a:solidFill>
            </a:endParaRPr>
          </a:p>
          <a:p>
            <a:r>
              <a:rPr lang="en-GB" dirty="0">
                <a:solidFill>
                  <a:schemeClr val="tx1"/>
                </a:solidFill>
              </a:rPr>
              <a:t>[4] Chemical Industries Association, </a:t>
            </a:r>
            <a:r>
              <a:rPr lang="en-GB" i="1" dirty="0">
                <a:solidFill>
                  <a:schemeClr val="tx1"/>
                </a:solidFill>
              </a:rPr>
              <a:t>Tanker Coupling Code of Conduct for Sodium Hypochlorite</a:t>
            </a:r>
            <a:r>
              <a:rPr lang="en-GB" dirty="0">
                <a:solidFill>
                  <a:schemeClr val="tx1"/>
                </a:solidFill>
              </a:rPr>
              <a:t>, Issue no. 2, June 2018. Available at: </a:t>
            </a:r>
            <a:r>
              <a:rPr lang="en-GB" dirty="0">
                <a:solidFill>
                  <a:schemeClr val="tx1"/>
                </a:solidFill>
                <a:hlinkClick r:id="rId5">
                  <a:extLst>
                    <a:ext uri="{A12FA001-AC4F-418D-AE19-62706E023703}">
                      <ahyp:hlinkClr xmlns:ahyp="http://schemas.microsoft.com/office/drawing/2018/hyperlinkcolor" val="tx"/>
                    </a:ext>
                  </a:extLst>
                </a:hlinkClick>
              </a:rPr>
              <a:t>http://www.chemical.org.uk/wp-content/uploads/2020/01/Sodium-Hypochlorite-Tanker-Couplings-Code-Tripartite-v2-June-2018.pdf</a:t>
            </a:r>
            <a:endParaRPr lang="en-GB" dirty="0">
              <a:solidFill>
                <a:schemeClr val="tx1"/>
              </a:solidFill>
            </a:endParaRPr>
          </a:p>
          <a:p>
            <a:r>
              <a:rPr lang="en-GB" dirty="0">
                <a:solidFill>
                  <a:schemeClr val="tx1"/>
                </a:solidFill>
              </a:rPr>
              <a:t>[5] Chemical Business Association, </a:t>
            </a:r>
            <a:r>
              <a:rPr lang="en-GB" i="1" dirty="0">
                <a:solidFill>
                  <a:schemeClr val="tx1"/>
                </a:solidFill>
              </a:rPr>
              <a:t>Handling, Storage and Distribution of Packaged Hydrofluoric Acid</a:t>
            </a:r>
            <a:r>
              <a:rPr lang="en-GB" dirty="0">
                <a:solidFill>
                  <a:schemeClr val="tx1"/>
                </a:solidFill>
              </a:rPr>
              <a:t>, Version 3.1 Draft, March 2021. Available at: </a:t>
            </a:r>
            <a:r>
              <a:rPr lang="en-GB" dirty="0">
                <a:solidFill>
                  <a:schemeClr val="tx1"/>
                </a:solidFill>
                <a:hlinkClick r:id="rId6">
                  <a:extLst>
                    <a:ext uri="{A12FA001-AC4F-418D-AE19-62706E023703}">
                      <ahyp:hlinkClr xmlns:ahyp="http://schemas.microsoft.com/office/drawing/2018/hyperlinkcolor" val="tx"/>
                    </a:ext>
                  </a:extLst>
                </a:hlinkClick>
              </a:rPr>
              <a:t>https://www.chemical.org.uk/wp-content/uploads/2021/04/HF-guidance-version-3-1-March-2021.pdf</a:t>
            </a:r>
            <a:endParaRPr lang="en-GB" dirty="0">
              <a:solidFill>
                <a:schemeClr val="tx1"/>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11</a:t>
            </a:fld>
            <a:endParaRPr lang="en-GB" dirty="0"/>
          </a:p>
        </p:txBody>
      </p:sp>
    </p:spTree>
    <p:extLst>
      <p:ext uri="{BB962C8B-B14F-4D97-AF65-F5344CB8AC3E}">
        <p14:creationId xmlns:p14="http://schemas.microsoft.com/office/powerpoint/2010/main" val="264894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7 of the OPCW guidelines provides advice on how the parties involved should plan and prepare for transport. </a:t>
            </a:r>
          </a:p>
          <a:p>
            <a:endParaRPr lang="en-US" dirty="0"/>
          </a:p>
          <a:p>
            <a:r>
              <a:rPr lang="en-US" b="1" dirty="0"/>
              <a:t>Preparations</a:t>
            </a:r>
            <a:r>
              <a:rPr lang="en-US" dirty="0"/>
              <a:t> should include the identification of hazardous chemicals and the assessment of safety and security threats. </a:t>
            </a:r>
          </a:p>
          <a:p>
            <a:endParaRPr lang="en-US" dirty="0"/>
          </a:p>
          <a:p>
            <a:r>
              <a:rPr lang="en-US" b="1" dirty="0"/>
              <a:t>Goods</a:t>
            </a:r>
            <a:r>
              <a:rPr lang="en-US" dirty="0"/>
              <a:t> should be packaged and labelled in accordance with regulatory requirements and proportionate to the risks involved. </a:t>
            </a:r>
          </a:p>
          <a:p>
            <a:endParaRPr lang="en-US" dirty="0"/>
          </a:p>
          <a:p>
            <a:r>
              <a:rPr lang="en-US" dirty="0"/>
              <a:t>Finally, all </a:t>
            </a:r>
            <a:r>
              <a:rPr lang="en-US" b="1" dirty="0"/>
              <a:t>relevant and specific documentation </a:t>
            </a:r>
            <a:r>
              <a:rPr lang="en-US" dirty="0"/>
              <a:t>should be prepared to inform </a:t>
            </a:r>
            <a:r>
              <a:rPr lang="en-GB" dirty="0"/>
              <a:t>relevant</a:t>
            </a:r>
            <a:r>
              <a:rPr lang="en-US" dirty="0"/>
              <a:t> stakeholders in the supply chain about the associated risks.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12</a:t>
            </a:fld>
            <a:endParaRPr lang="en-GB"/>
          </a:p>
        </p:txBody>
      </p:sp>
    </p:spTree>
    <p:extLst>
      <p:ext uri="{BB962C8B-B14F-4D97-AF65-F5344CB8AC3E}">
        <p14:creationId xmlns:p14="http://schemas.microsoft.com/office/powerpoint/2010/main" val="133547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13</a:t>
            </a:fld>
            <a:endParaRPr lang="en-GB" dirty="0"/>
          </a:p>
        </p:txBody>
      </p:sp>
    </p:spTree>
    <p:extLst>
      <p:ext uri="{BB962C8B-B14F-4D97-AF65-F5344CB8AC3E}">
        <p14:creationId xmlns:p14="http://schemas.microsoft.com/office/powerpoint/2010/main" val="183033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section, you will be </a:t>
            </a:r>
            <a:r>
              <a:rPr lang="en-US" b="1" dirty="0"/>
              <a:t>aware of previous incidents </a:t>
            </a:r>
            <a:r>
              <a:rPr lang="en-US" dirty="0"/>
              <a:t>involving the transport of hazardous chemicals, and you will be able to </a:t>
            </a:r>
            <a:r>
              <a:rPr lang="en-US" b="1" dirty="0"/>
              <a:t>relate these examples to your facility.</a:t>
            </a:r>
          </a:p>
          <a:p>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14</a:t>
            </a:fld>
            <a:endParaRPr lang="en-GB" dirty="0"/>
          </a:p>
        </p:txBody>
      </p:sp>
    </p:spTree>
    <p:extLst>
      <p:ext uri="{BB962C8B-B14F-4D97-AF65-F5344CB8AC3E}">
        <p14:creationId xmlns:p14="http://schemas.microsoft.com/office/powerpoint/2010/main" val="425124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Spartan Daily, </a:t>
            </a:r>
            <a:r>
              <a:rPr lang="en-US" i="1" dirty="0"/>
              <a:t>Two men </a:t>
            </a:r>
            <a:r>
              <a:rPr lang="en-US" i="1" dirty="0" err="1"/>
              <a:t>hospitalised</a:t>
            </a:r>
            <a:r>
              <a:rPr lang="en-US" i="1" dirty="0"/>
              <a:t> after chemical spill at SJSU</a:t>
            </a:r>
            <a:r>
              <a:rPr lang="en-US" dirty="0"/>
              <a:t>, 2010. Available at: </a:t>
            </a:r>
            <a:r>
              <a:rPr lang="en-US" dirty="0">
                <a:hlinkClick r:id="rId3"/>
              </a:rPr>
              <a:t>https://scholarworks.sjsu.edu/cgi/viewcontent.cgi?referer=&amp;httpsredir=1&amp;article=6769&amp;context=spartandaily</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15</a:t>
            </a:fld>
            <a:endParaRPr lang="en-GB"/>
          </a:p>
        </p:txBody>
      </p:sp>
    </p:spTree>
    <p:extLst>
      <p:ext uri="{BB962C8B-B14F-4D97-AF65-F5344CB8AC3E}">
        <p14:creationId xmlns:p14="http://schemas.microsoft.com/office/powerpoint/2010/main" val="291556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Pipeline and Hazardous Materials Safety Administration (PHMSA), </a:t>
            </a:r>
            <a:r>
              <a:rPr lang="en-US" i="1" dirty="0"/>
              <a:t>Incident Report I-2013010439</a:t>
            </a:r>
            <a:r>
              <a:rPr lang="en-US" dirty="0"/>
              <a:t>. Available at: https://www.phmsa.dot.gov/hazmat-program-management-data-and-statistics/data-operations/incident-statistics -</a:t>
            </a:r>
            <a:r>
              <a:rPr lang="en-GB" dirty="0"/>
              <a:t>&gt; </a:t>
            </a:r>
            <a:r>
              <a:rPr lang="en-US" sz="1200" b="0" i="0" u="sng" kern="1200" dirty="0">
                <a:solidFill>
                  <a:schemeClr val="tx1"/>
                </a:solidFill>
                <a:effectLst/>
                <a:latin typeface="+mn-lt"/>
                <a:ea typeface="+mn-ea"/>
                <a:cs typeface="+mn-cs"/>
              </a:rPr>
              <a:t>Hazmat Incident Report Search Tool -&gt; </a:t>
            </a:r>
            <a:r>
              <a:rPr lang="en-US" i="0" dirty="0"/>
              <a:t>Report Number: 2013010439</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16</a:t>
            </a:fld>
            <a:endParaRPr lang="en-GB" dirty="0"/>
          </a:p>
        </p:txBody>
      </p:sp>
    </p:spTree>
    <p:extLst>
      <p:ext uri="{BB962C8B-B14F-4D97-AF65-F5344CB8AC3E}">
        <p14:creationId xmlns:p14="http://schemas.microsoft.com/office/powerpoint/2010/main" val="52052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17</a:t>
            </a:fld>
            <a:endParaRPr lang="en-GB" dirty="0"/>
          </a:p>
        </p:txBody>
      </p:sp>
    </p:spTree>
    <p:extLst>
      <p:ext uri="{BB962C8B-B14F-4D97-AF65-F5344CB8AC3E}">
        <p14:creationId xmlns:p14="http://schemas.microsoft.com/office/powerpoint/2010/main" val="118133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road stops: in this case, a tanker truck spilled more than 20,000 </a:t>
            </a:r>
            <a:r>
              <a:rPr lang="en-US" dirty="0" err="1"/>
              <a:t>litres</a:t>
            </a:r>
            <a:r>
              <a:rPr lang="en-US" dirty="0"/>
              <a:t> of strong acid at a rest area after a valve broke.</a:t>
            </a:r>
          </a:p>
          <a:p>
            <a:br>
              <a:rPr lang="en-US" dirty="0"/>
            </a:br>
            <a:r>
              <a:rPr lang="en-US" dirty="0"/>
              <a:t>The acid flowed into a roadside ditch.</a:t>
            </a:r>
          </a:p>
          <a:p>
            <a:endParaRPr lang="en-US" b="1" dirty="0"/>
          </a:p>
          <a:p>
            <a:r>
              <a:rPr lang="en-US" b="1" dirty="0"/>
              <a:t>Source:</a:t>
            </a:r>
            <a:r>
              <a:rPr lang="en-US" dirty="0"/>
              <a:t> Associated Press, </a:t>
            </a:r>
            <a:r>
              <a:rPr lang="en-US" i="1" dirty="0"/>
              <a:t>Highway in Indiana, Michigan reopens after chemical spill</a:t>
            </a:r>
            <a:r>
              <a:rPr lang="en-US" dirty="0"/>
              <a:t>. Available at: </a:t>
            </a:r>
            <a:r>
              <a:rPr lang="en-US" dirty="0">
                <a:hlinkClick r:id="rId3"/>
              </a:rPr>
              <a:t>https://apnews.com/article/indiana-michigan-chemical-spills-22d301a337fe170001a3e61fcd3dc888</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18</a:t>
            </a:fld>
            <a:endParaRPr lang="en-GB" dirty="0"/>
          </a:p>
        </p:txBody>
      </p:sp>
    </p:spTree>
    <p:extLst>
      <p:ext uri="{BB962C8B-B14F-4D97-AF65-F5344CB8AC3E}">
        <p14:creationId xmlns:p14="http://schemas.microsoft.com/office/powerpoint/2010/main" val="2578511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Pipeline and Hazardous Materials Safety Administration (PHMSA), </a:t>
            </a:r>
            <a:r>
              <a:rPr lang="en-US" i="1" dirty="0"/>
              <a:t>Incident Report</a:t>
            </a:r>
            <a:r>
              <a:rPr lang="lt-LT" i="1" dirty="0"/>
              <a:t>.</a:t>
            </a:r>
            <a:r>
              <a:rPr lang="en-GB" i="1" dirty="0"/>
              <a:t> </a:t>
            </a:r>
            <a:r>
              <a:rPr lang="en-US" dirty="0"/>
              <a:t>Available at: https://www.phmsa.dot.gov/hazmat-program-management-data-and-statistics/data-operations/incident-statistics -</a:t>
            </a:r>
            <a:r>
              <a:rPr lang="en-GB" dirty="0"/>
              <a:t>&gt; </a:t>
            </a:r>
            <a:r>
              <a:rPr lang="en-US" sz="1200" b="0" i="0" u="sng" kern="1200" dirty="0">
                <a:solidFill>
                  <a:schemeClr val="tx1"/>
                </a:solidFill>
                <a:effectLst/>
                <a:latin typeface="+mn-lt"/>
                <a:ea typeface="+mn-ea"/>
                <a:cs typeface="+mn-cs"/>
              </a:rPr>
              <a:t>Hazmat Incident Report Search Tool -&gt; </a:t>
            </a:r>
            <a:r>
              <a:rPr lang="en-US" i="0" dirty="0"/>
              <a:t>Report Number: </a:t>
            </a:r>
            <a:r>
              <a:rPr lang="en-GB" dirty="0"/>
              <a:t>2018090077</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19</a:t>
            </a:fld>
            <a:endParaRPr lang="en-GB" dirty="0"/>
          </a:p>
        </p:txBody>
      </p:sp>
    </p:spTree>
    <p:extLst>
      <p:ext uri="{BB962C8B-B14F-4D97-AF65-F5344CB8AC3E}">
        <p14:creationId xmlns:p14="http://schemas.microsoft.com/office/powerpoint/2010/main" val="72726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we start, please note that the material presented here is the property of the OPCW. It is intended for educational and professional use only and may not be used for any commercial purpose without written permission.</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examples and scenarios we’ll discuss are illustrative. They do not necessarily reflect the views of the OPCW or its Member States.</a:t>
            </a:r>
          </a:p>
        </p:txBody>
      </p:sp>
      <p:sp>
        <p:nvSpPr>
          <p:cNvPr id="4" name="Slide Number Placeholder 3"/>
          <p:cNvSpPr>
            <a:spLocks noGrp="1"/>
          </p:cNvSpPr>
          <p:nvPr>
            <p:ph type="sldNum" sz="quarter" idx="5"/>
          </p:nvPr>
        </p:nvSpPr>
        <p:spPr/>
        <p:txBody>
          <a:bodyPr/>
          <a:lstStyle/>
          <a:p>
            <a:fld id="{9734715C-F52B-41A9-9827-8305F9DA9DF4}" type="slidenum">
              <a:rPr lang="en-GB" smtClean="0"/>
              <a:t>2</a:t>
            </a:fld>
            <a:endParaRPr lang="en-GB" dirty="0"/>
          </a:p>
        </p:txBody>
      </p:sp>
    </p:spTree>
    <p:extLst>
      <p:ext uri="{BB962C8B-B14F-4D97-AF65-F5344CB8AC3E}">
        <p14:creationId xmlns:p14="http://schemas.microsoft.com/office/powerpoint/2010/main" val="175586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BBC News, </a:t>
            </a:r>
            <a:r>
              <a:rPr lang="en-US" i="1" dirty="0"/>
              <a:t>Lancashire chemical spill: Hundreds evacuated after leak</a:t>
            </a:r>
            <a:r>
              <a:rPr lang="en-US" dirty="0"/>
              <a:t>, 2020. Available at: </a:t>
            </a:r>
            <a:r>
              <a:rPr lang="en-US" dirty="0">
                <a:hlinkClick r:id="rId3"/>
              </a:rPr>
              <a:t>https://www.bbc.com/news/uk-england-lancashire-53261147</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20</a:t>
            </a:fld>
            <a:endParaRPr lang="en-GB"/>
          </a:p>
        </p:txBody>
      </p:sp>
    </p:spTree>
    <p:extLst>
      <p:ext uri="{BB962C8B-B14F-4D97-AF65-F5344CB8AC3E}">
        <p14:creationId xmlns:p14="http://schemas.microsoft.com/office/powerpoint/2010/main" val="1639041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The Gleaner, </a:t>
            </a:r>
            <a:r>
              <a:rPr lang="en-US" i="1" dirty="0"/>
              <a:t>Chemical leak causes extended roadway closures; no injuries reported</a:t>
            </a:r>
            <a:r>
              <a:rPr lang="en-US" dirty="0"/>
              <a:t>, 3 September 2021. Available at: </a:t>
            </a:r>
            <a:r>
              <a:rPr lang="en-US" dirty="0">
                <a:hlinkClick r:id="rId3"/>
              </a:rPr>
              <a:t>https://www.thegleaner.com/story/news/2021/09/03/chemical-leak-causes-extended-roadway-closures-no-injuries-reported/5712335001/</a:t>
            </a:r>
            <a:endParaRPr lang="en-US" dirty="0">
              <a:ea typeface="Calibri"/>
              <a:cs typeface="Calibri"/>
            </a:endParaRPr>
          </a:p>
          <a:p>
            <a:pPr algn="ctr"/>
            <a:r>
              <a:rPr lang="en-GB" b="1" dirty="0"/>
              <a:t> </a:t>
            </a:r>
            <a:endParaRPr lang="en-GB" b="1" dirty="0">
              <a:ea typeface="Calibri"/>
              <a:cs typeface="Calibri"/>
            </a:endParaRPr>
          </a:p>
          <a:p>
            <a:pPr algn="ctr"/>
            <a:endParaRPr lang="en-GB" b="1"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21</a:t>
            </a:fld>
            <a:endParaRPr lang="en-GB" dirty="0"/>
          </a:p>
        </p:txBody>
      </p:sp>
    </p:spTree>
    <p:extLst>
      <p:ext uri="{BB962C8B-B14F-4D97-AF65-F5344CB8AC3E}">
        <p14:creationId xmlns:p14="http://schemas.microsoft.com/office/powerpoint/2010/main" val="1758251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Pipeline and Hazardous Materials Safety Administration (PHMSA), </a:t>
            </a:r>
            <a:r>
              <a:rPr lang="en-US" i="1" dirty="0"/>
              <a:t>Incident Report</a:t>
            </a:r>
            <a:r>
              <a:rPr lang="lt-LT" i="1" dirty="0"/>
              <a:t>.</a:t>
            </a:r>
            <a:r>
              <a:rPr lang="en-GB" i="1" dirty="0"/>
              <a:t> </a:t>
            </a:r>
            <a:r>
              <a:rPr lang="en-US" dirty="0"/>
              <a:t>Available at: https://www.phmsa.dot.gov/hazmat-program-management-data-and-statistics/data-operations/incident-statistics -</a:t>
            </a:r>
            <a:r>
              <a:rPr lang="en-GB" dirty="0"/>
              <a:t>&gt; </a:t>
            </a:r>
            <a:r>
              <a:rPr lang="en-US" sz="1200" b="0" i="0" u="sng" kern="1200" dirty="0">
                <a:solidFill>
                  <a:schemeClr val="tx1"/>
                </a:solidFill>
                <a:effectLst/>
                <a:latin typeface="+mn-lt"/>
                <a:ea typeface="+mn-ea"/>
                <a:cs typeface="+mn-cs"/>
              </a:rPr>
              <a:t>Hazmat Incident Report Search Tool -&gt; </a:t>
            </a:r>
            <a:r>
              <a:rPr lang="en-US" i="0" dirty="0"/>
              <a:t>Report Number: </a:t>
            </a:r>
            <a:r>
              <a:rPr lang="en-US" dirty="0"/>
              <a:t>2018070192</a:t>
            </a:r>
            <a:endParaRPr lang="en-GB" b="1"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22</a:t>
            </a:fld>
            <a:endParaRPr lang="en-GB" dirty="0"/>
          </a:p>
        </p:txBody>
      </p:sp>
    </p:spTree>
    <p:extLst>
      <p:ext uri="{BB962C8B-B14F-4D97-AF65-F5344CB8AC3E}">
        <p14:creationId xmlns:p14="http://schemas.microsoft.com/office/powerpoint/2010/main" val="237421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Sandia National Laboratories, </a:t>
            </a:r>
            <a:r>
              <a:rPr lang="en-US" i="1" dirty="0"/>
              <a:t>Cyanide Theft Case Study</a:t>
            </a:r>
            <a:r>
              <a:rPr lang="en-US" dirty="0"/>
              <a:t>, SAND2016-3784 TR_HN.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23</a:t>
            </a:fld>
            <a:endParaRPr lang="en-GB" dirty="0"/>
          </a:p>
        </p:txBody>
      </p:sp>
    </p:spTree>
    <p:extLst>
      <p:ext uri="{BB962C8B-B14F-4D97-AF65-F5344CB8AC3E}">
        <p14:creationId xmlns:p14="http://schemas.microsoft.com/office/powerpoint/2010/main" val="1474732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33"/>
              </a:spcBef>
            </a:pPr>
            <a:r>
              <a:rPr lang="en-US" b="1" dirty="0"/>
              <a:t>Source:</a:t>
            </a:r>
            <a:r>
              <a:rPr lang="en-US" dirty="0"/>
              <a:t> U.S. Chemical Safety and Hazard Investigation Board (CSB), </a:t>
            </a:r>
            <a:r>
              <a:rPr lang="en-US" i="1" dirty="0"/>
              <a:t>MGPI Processing Inc Toxic Chemical Release</a:t>
            </a:r>
            <a:r>
              <a:rPr lang="en-US" dirty="0"/>
              <a:t>. Available at: </a:t>
            </a:r>
            <a:r>
              <a:rPr lang="en-US" dirty="0">
                <a:hlinkClick r:id="rId3"/>
              </a:rPr>
              <a:t>MGPI Processing, Inc. Toxic Chemical Release | CSB</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24</a:t>
            </a:fld>
            <a:endParaRPr lang="en-GB" dirty="0"/>
          </a:p>
        </p:txBody>
      </p:sp>
    </p:spTree>
    <p:extLst>
      <p:ext uri="{BB962C8B-B14F-4D97-AF65-F5344CB8AC3E}">
        <p14:creationId xmlns:p14="http://schemas.microsoft.com/office/powerpoint/2010/main" val="4066120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33"/>
              </a:spcBef>
            </a:pPr>
            <a:r>
              <a:rPr lang="en-US" b="1" dirty="0"/>
              <a:t>Source:</a:t>
            </a:r>
            <a:r>
              <a:rPr lang="en-US" dirty="0"/>
              <a:t> U.S. Environmental Protection Agency (EPA), </a:t>
            </a:r>
            <a:r>
              <a:rPr lang="en-US" i="1" dirty="0"/>
              <a:t>Chemical Safety Alert</a:t>
            </a:r>
            <a:r>
              <a:rPr lang="en-US" dirty="0"/>
              <a:t>, 2013. Available at: </a:t>
            </a:r>
            <a:r>
              <a:rPr lang="en-US" dirty="0">
                <a:hlinkClick r:id="rId3"/>
              </a:rPr>
              <a:t>https://www.epa.gov/sites/default/files/2013-11/documents/csalert.pdf</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25</a:t>
            </a:fld>
            <a:endParaRPr lang="en-GB"/>
          </a:p>
        </p:txBody>
      </p:sp>
    </p:spTree>
    <p:extLst>
      <p:ext uri="{BB962C8B-B14F-4D97-AF65-F5344CB8AC3E}">
        <p14:creationId xmlns:p14="http://schemas.microsoft.com/office/powerpoint/2010/main" val="120312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333"/>
              </a:spcBef>
              <a:spcAft>
                <a:spcPts val="0"/>
              </a:spcAft>
              <a:buClrTx/>
              <a:buSzTx/>
              <a:buFontTx/>
              <a:buNone/>
              <a:tabLst/>
              <a:defRPr/>
            </a:pPr>
            <a:r>
              <a:rPr lang="en-US" b="1" dirty="0"/>
              <a:t>Source:</a:t>
            </a:r>
            <a:r>
              <a:rPr lang="en-US" dirty="0"/>
              <a:t> Times of India, </a:t>
            </a:r>
            <a:r>
              <a:rPr lang="en-US" i="1" dirty="0"/>
              <a:t>Chemical theft racket busted in Vapi; 12 held</a:t>
            </a:r>
            <a:r>
              <a:rPr lang="en-US" dirty="0"/>
              <a:t>, 11 November 2015. Available at: </a:t>
            </a:r>
            <a:r>
              <a:rPr lang="en-US" dirty="0">
                <a:hlinkClick r:id="rId3"/>
              </a:rPr>
              <a:t>Chemical theft racket busted in Vapi, 12 held | Surat News - Times of India</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26</a:t>
            </a:fld>
            <a:endParaRPr lang="en-GB"/>
          </a:p>
        </p:txBody>
      </p:sp>
    </p:spTree>
    <p:extLst>
      <p:ext uri="{BB962C8B-B14F-4D97-AF65-F5344CB8AC3E}">
        <p14:creationId xmlns:p14="http://schemas.microsoft.com/office/powerpoint/2010/main" val="3436877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27</a:t>
            </a:fld>
            <a:endParaRPr lang="en-GB" dirty="0"/>
          </a:p>
        </p:txBody>
      </p:sp>
    </p:spTree>
    <p:extLst>
      <p:ext uri="{BB962C8B-B14F-4D97-AF65-F5344CB8AC3E}">
        <p14:creationId xmlns:p14="http://schemas.microsoft.com/office/powerpoint/2010/main" val="87355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the end of this section, you’ll be able to identify your role, whether you are a sender, logistics provider, or driver, within the broader chemical supply chain.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28</a:t>
            </a:fld>
            <a:endParaRPr lang="en-GB"/>
          </a:p>
        </p:txBody>
      </p:sp>
    </p:spTree>
    <p:extLst>
      <p:ext uri="{BB962C8B-B14F-4D97-AF65-F5344CB8AC3E}">
        <p14:creationId xmlns:p14="http://schemas.microsoft.com/office/powerpoint/2010/main" val="233855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manufacturing begins with raw material suppliers and then moves through various manufacturers and distribution </a:t>
            </a:r>
            <a:r>
              <a:rPr lang="en-US" dirty="0" err="1"/>
              <a:t>centres</a:t>
            </a:r>
            <a:r>
              <a:rPr lang="en-US" dirty="0"/>
              <a:t> before finished products are delivered to end-use customers. </a:t>
            </a:r>
          </a:p>
          <a:p>
            <a:endParaRPr lang="en-US" dirty="0"/>
          </a:p>
          <a:p>
            <a:r>
              <a:rPr lang="en-US" dirty="0"/>
              <a:t>All stakeholders throughout the supply chain have a role in securing chemicals during transport and may therefore consider developing transport risk management </a:t>
            </a:r>
            <a:r>
              <a:rPr lang="en-US" dirty="0" err="1"/>
              <a:t>programmes</a:t>
            </a:r>
            <a:r>
              <a:rPr lang="en-US" dirty="0"/>
              <a:t>. </a:t>
            </a:r>
          </a:p>
          <a:p>
            <a:endParaRPr lang="en-US" dirty="0"/>
          </a:p>
          <a:p>
            <a:r>
              <a:rPr lang="en-US" dirty="0"/>
              <a:t>Stakeholders can include chemical extraction companies, chemical manufacturing companies, distribution companies, shippers, carriers, logistics service providers, and security professionals. </a:t>
            </a:r>
          </a:p>
          <a:p>
            <a:endParaRPr lang="en-US" dirty="0"/>
          </a:p>
          <a:p>
            <a:r>
              <a:rPr lang="en-US" dirty="0"/>
              <a:t>It is important to clearly identify your role in the supply chain.</a:t>
            </a:r>
            <a:endParaRPr lang="en-US" dirty="0">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29</a:t>
            </a:fld>
            <a:endParaRPr lang="en-GB"/>
          </a:p>
        </p:txBody>
      </p:sp>
    </p:spTree>
    <p:extLst>
      <p:ext uri="{BB962C8B-B14F-4D97-AF65-F5344CB8AC3E}">
        <p14:creationId xmlns:p14="http://schemas.microsoft.com/office/powerpoint/2010/main" val="137971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noProof="0" dirty="0"/>
          </a:p>
        </p:txBody>
      </p:sp>
      <p:sp>
        <p:nvSpPr>
          <p:cNvPr id="3" name="Notes Placeholder 2"/>
          <p:cNvSpPr>
            <a:spLocks noGrp="1"/>
          </p:cNvSpPr>
          <p:nvPr>
            <p:ph type="body" idx="1"/>
          </p:nvPr>
        </p:nvSpPr>
        <p:spPr/>
        <p:txBody>
          <a:bodyPr/>
          <a:lstStyle/>
          <a:p>
            <a:r>
              <a:rPr lang="en-GB" noProof="0" dirty="0"/>
              <a:t>This training is organised into several sections:</a:t>
            </a:r>
          </a:p>
          <a:p>
            <a:br>
              <a:rPr lang="en-GB" noProof="0" dirty="0"/>
            </a:br>
            <a:r>
              <a:rPr lang="en-GB" b="1" noProof="0" dirty="0"/>
              <a:t>Sections One and Two </a:t>
            </a:r>
            <a:r>
              <a:rPr lang="en-GB" noProof="0" dirty="0"/>
              <a:t>introduce the </a:t>
            </a:r>
            <a:r>
              <a:rPr lang="en-US" dirty="0">
                <a:ea typeface="Calibri"/>
                <a:cs typeface="Calibri"/>
              </a:rPr>
              <a:t>course objects, key concepts and terminology </a:t>
            </a:r>
            <a:r>
              <a:rPr lang="en-GB" noProof="0" dirty="0"/>
              <a:t>from the OPCW </a:t>
            </a:r>
            <a:r>
              <a:rPr lang="en-GB" i="1" noProof="0" dirty="0"/>
              <a:t>Indicative Guidelines for the Safe and Secure Transport of Hazardous Chemicals by Road.</a:t>
            </a:r>
            <a:br>
              <a:rPr lang="en-GB" noProof="0" dirty="0"/>
            </a:br>
            <a:r>
              <a:rPr lang="en-GB" b="1" noProof="0" dirty="0"/>
              <a:t>Section Three </a:t>
            </a:r>
            <a:r>
              <a:rPr lang="en-GB" noProof="0" dirty="0"/>
              <a:t>reviews </a:t>
            </a:r>
            <a:r>
              <a:rPr lang="lt-LT" noProof="0" dirty="0"/>
              <a:t>known</a:t>
            </a:r>
            <a:r>
              <a:rPr lang="en-GB" noProof="0" dirty="0"/>
              <a:t> incidents and lessons learned for safe and secure transport of </a:t>
            </a:r>
            <a:r>
              <a:rPr lang="en-US" dirty="0">
                <a:ea typeface="Calibri"/>
                <a:cs typeface="Calibri"/>
              </a:rPr>
              <a:t>hazardous goods.  </a:t>
            </a:r>
            <a:br>
              <a:rPr lang="en-GB" noProof="0" dirty="0"/>
            </a:br>
            <a:r>
              <a:rPr lang="en-GB" b="1" noProof="0" dirty="0"/>
              <a:t>Section Four </a:t>
            </a:r>
            <a:r>
              <a:rPr lang="en-GB" noProof="0" dirty="0"/>
              <a:t>helps </a:t>
            </a:r>
            <a:r>
              <a:rPr lang="lt-LT" noProof="0" dirty="0"/>
              <a:t>to</a:t>
            </a:r>
            <a:r>
              <a:rPr lang="en-GB" noProof="0" dirty="0"/>
              <a:t> understand and define their roles within the chemical supply chain.</a:t>
            </a:r>
            <a:br>
              <a:rPr lang="en-GB" noProof="0" dirty="0"/>
            </a:br>
            <a:r>
              <a:rPr lang="en-GB" noProof="0" dirty="0"/>
              <a:t>Then, </a:t>
            </a:r>
            <a:r>
              <a:rPr lang="en-GB" b="1" noProof="0" dirty="0"/>
              <a:t>Section Five </a:t>
            </a:r>
            <a:r>
              <a:rPr lang="en-GB" noProof="0" dirty="0"/>
              <a:t>focuses on the core principles of risk management in the transport of hazardous chemicals.</a:t>
            </a:r>
            <a:br>
              <a:rPr lang="en-GB" noProof="0" dirty="0"/>
            </a:br>
            <a:r>
              <a:rPr lang="en-GB" noProof="0" dirty="0">
                <a:solidFill>
                  <a:srgbClr val="FF0000"/>
                </a:solidFill>
              </a:rPr>
              <a:t>Finally, </a:t>
            </a:r>
            <a:r>
              <a:rPr lang="en-GB" b="1" noProof="0" dirty="0">
                <a:solidFill>
                  <a:srgbClr val="FF0000"/>
                </a:solidFill>
              </a:rPr>
              <a:t>Section Six </a:t>
            </a:r>
            <a:r>
              <a:rPr lang="en-GB" noProof="0" dirty="0">
                <a:solidFill>
                  <a:srgbClr val="FF0000"/>
                </a:solidFill>
              </a:rPr>
              <a:t>is an introduction to the topic of emerging cyber security risks </a:t>
            </a:r>
            <a:r>
              <a:rPr lang="en-GB" noProof="0" dirty="0"/>
              <a:t>and </a:t>
            </a:r>
            <a:r>
              <a:rPr lang="en-GB" b="1" noProof="0" dirty="0"/>
              <a:t>Section Seven </a:t>
            </a:r>
            <a:r>
              <a:rPr lang="en-GB" noProof="0" dirty="0"/>
              <a:t>provides role-specific guidance for each stage of transport.</a:t>
            </a:r>
            <a:endParaRPr lang="en-GB" noProof="0"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noProof="0" smtClean="0"/>
              <a:t>3</a:t>
            </a:fld>
            <a:endParaRPr lang="en-GB" noProof="0" dirty="0"/>
          </a:p>
        </p:txBody>
      </p:sp>
    </p:spTree>
    <p:extLst>
      <p:ext uri="{BB962C8B-B14F-4D97-AF65-F5344CB8AC3E}">
        <p14:creationId xmlns:p14="http://schemas.microsoft.com/office/powerpoint/2010/main" val="992838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OPCW guidelines, advice is given based on the role of the person or </a:t>
            </a:r>
            <a:r>
              <a:rPr lang="en-US" dirty="0" err="1"/>
              <a:t>organisation</a:t>
            </a:r>
            <a:r>
              <a:rPr lang="en-US" dirty="0"/>
              <a:t> involved in the transport of hazardous chemicals. To make best use of the guide, it is important to identify your role.</a:t>
            </a:r>
          </a:p>
          <a:p>
            <a:endParaRPr lang="en-US" b="1" dirty="0"/>
          </a:p>
          <a:p>
            <a:r>
              <a:rPr lang="en-US" b="1" dirty="0"/>
              <a:t>Instructor Notes:</a:t>
            </a:r>
            <a:br>
              <a:rPr lang="en-US" dirty="0"/>
            </a:br>
            <a:r>
              <a:rPr lang="en-US" dirty="0"/>
              <a:t>Instructors will facilitate a group discussion to identify the role of each </a:t>
            </a:r>
            <a:r>
              <a:rPr lang="en-US" dirty="0" err="1"/>
              <a:t>organisation</a:t>
            </a:r>
            <a:r>
              <a:rPr lang="en-US" dirty="0"/>
              <a:t> or facility. This activity may be implemented in small or large groups, with representatives from one or multiple facilities. The outcome will include the role each facility identifies with and the applicable advice relevant to them.</a:t>
            </a:r>
          </a:p>
          <a:p>
            <a:endParaRPr lang="en-US" b="1" dirty="0"/>
          </a:p>
          <a:p>
            <a:r>
              <a:rPr lang="en-US" b="1" dirty="0"/>
              <a:t>- Sender: </a:t>
            </a:r>
            <a:r>
              <a:rPr lang="en-US" dirty="0"/>
              <a:t>The company or institution from which the chemical shipment originates. In the UNRTDG, this is defined as the “consignor” and is commonly referred to as the “shipper.”</a:t>
            </a:r>
          </a:p>
          <a:p>
            <a:r>
              <a:rPr lang="en-US" b="1" dirty="0"/>
              <a:t>- Logistics Provider: </a:t>
            </a:r>
            <a:r>
              <a:rPr lang="en-US" dirty="0"/>
              <a:t>The company or contractor responsible for overseeing the execution of the shipment. In the UNRTDG, this is defined as a “carrier.” This category also includes independent drivers who own and operate their own vehicles.</a:t>
            </a:r>
          </a:p>
          <a:p>
            <a:r>
              <a:rPr lang="en-US" b="1" dirty="0"/>
              <a:t>- Driver: </a:t>
            </a:r>
            <a:r>
              <a:rPr lang="en-US" dirty="0"/>
              <a:t>The individual </a:t>
            </a:r>
            <a:r>
              <a:rPr lang="en-US" dirty="0" err="1"/>
              <a:t>authorised</a:t>
            </a:r>
            <a:r>
              <a:rPr lang="en-US" dirty="0"/>
              <a:t> to drive the vehicle and operate its equipment.</a:t>
            </a:r>
          </a:p>
          <a:p>
            <a:br>
              <a:rPr lang="en-US" dirty="0"/>
            </a:br>
            <a:endParaRPr lang="en-US" dirty="0"/>
          </a:p>
          <a:p>
            <a:r>
              <a:rPr lang="en-US" b="1" dirty="0"/>
              <a:t>References</a:t>
            </a:r>
            <a:endParaRPr lang="en-US" dirty="0"/>
          </a:p>
          <a:p>
            <a:r>
              <a:rPr lang="en-US" dirty="0"/>
              <a:t>UNECE, </a:t>
            </a:r>
            <a:r>
              <a:rPr lang="en-US" i="1" dirty="0"/>
              <a:t>UN Model Regulations Rev. 23</a:t>
            </a:r>
            <a:r>
              <a:rPr lang="en-US" dirty="0"/>
              <a:t>, 2023, 27. Available at: </a:t>
            </a:r>
            <a:r>
              <a:rPr lang="en-US" dirty="0">
                <a:hlinkClick r:id="rId3"/>
              </a:rPr>
              <a:t>https://unece.org/sites/default/files/2023-08/ST-SG-AC10-1r23e_Vol1_WEB.pdf</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30</a:t>
            </a:fld>
            <a:endParaRPr lang="en-GB"/>
          </a:p>
        </p:txBody>
      </p:sp>
    </p:spTree>
    <p:extLst>
      <p:ext uri="{BB962C8B-B14F-4D97-AF65-F5344CB8AC3E}">
        <p14:creationId xmlns:p14="http://schemas.microsoft.com/office/powerpoint/2010/main" val="3057441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31</a:t>
            </a:fld>
            <a:endParaRPr lang="en-GB" dirty="0"/>
          </a:p>
        </p:txBody>
      </p:sp>
    </p:spTree>
    <p:extLst>
      <p:ext uri="{BB962C8B-B14F-4D97-AF65-F5344CB8AC3E}">
        <p14:creationId xmlns:p14="http://schemas.microsoft.com/office/powerpoint/2010/main" val="257139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32</a:t>
            </a:fld>
            <a:endParaRPr lang="en-GB" dirty="0"/>
          </a:p>
        </p:txBody>
      </p:sp>
    </p:spTree>
    <p:extLst>
      <p:ext uri="{BB962C8B-B14F-4D97-AF65-F5344CB8AC3E}">
        <p14:creationId xmlns:p14="http://schemas.microsoft.com/office/powerpoint/2010/main" val="1849061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risk-management cycle is often referred to as “plan-do-check-act” (PDCA) and is depicted here. Managing transport risks begins with the commitment of the leaders involved, demonstrated by dedicating financial and other resources to ensure the following:</a:t>
            </a:r>
          </a:p>
          <a:p>
            <a:endParaRPr lang="en-US" dirty="0"/>
          </a:p>
          <a:p>
            <a:pPr marL="228600" indent="-228600">
              <a:buAutoNum type="arabicPeriod"/>
            </a:pPr>
            <a:r>
              <a:rPr lang="en-US" b="1" dirty="0"/>
              <a:t>PLAN:</a:t>
            </a:r>
            <a:r>
              <a:rPr lang="en-US" dirty="0"/>
              <a:t> Risks (hazards, threats, and consequences) are identified, assessed, and understood.</a:t>
            </a:r>
          </a:p>
          <a:p>
            <a:pPr marL="228600" indent="-228600">
              <a:buAutoNum type="arabicPeriod"/>
            </a:pPr>
            <a:r>
              <a:rPr lang="en-US" b="1" dirty="0"/>
              <a:t>DO:</a:t>
            </a:r>
            <a:r>
              <a:rPr lang="en-US" dirty="0"/>
              <a:t> Appropriate risk-control measures (e.g., equipment, policies, procedures, and personal protective equipment (PPE)) are provided.</a:t>
            </a:r>
          </a:p>
          <a:p>
            <a:pPr marL="228600" indent="-228600">
              <a:buAutoNum type="arabicPeriod"/>
            </a:pPr>
            <a:r>
              <a:rPr lang="en-US" b="1" dirty="0"/>
              <a:t>CHECK:</a:t>
            </a:r>
            <a:r>
              <a:rPr lang="en-US" dirty="0"/>
              <a:t> Control measures are functioning as intended.</a:t>
            </a:r>
          </a:p>
          <a:p>
            <a:pPr marL="228600" indent="-228600">
              <a:buAutoNum type="arabicPeriod"/>
            </a:pPr>
            <a:r>
              <a:rPr lang="en-US" b="1" dirty="0"/>
              <a:t>ACT:</a:t>
            </a:r>
            <a:r>
              <a:rPr lang="en-US" dirty="0"/>
              <a:t> Improvement measures (e.g., training, exercises, auditing, learning from experiences, and incident investigation) are </a:t>
            </a:r>
            <a:r>
              <a:rPr lang="en-US" dirty="0" err="1"/>
              <a:t>practised</a:t>
            </a:r>
            <a:r>
              <a:rPr lang="en-US" dirty="0"/>
              <a:t>.</a:t>
            </a:r>
          </a:p>
          <a:p>
            <a:pPr marL="228600" indent="-228600">
              <a:buAutoNum type="arabicPeriod"/>
            </a:pPr>
            <a:endParaRPr lang="en-US" dirty="0"/>
          </a:p>
          <a:p>
            <a:r>
              <a:rPr lang="en-US" dirty="0"/>
              <a:t>Senders, logistics providers, and drivers (corporate or independent) all have a role to play in managing transport safety and security risks. A risk-management plan should be developed, ideally in collaboration with all relevant parties, to clarify and communicate respective roles and responsibilities. Communication between all those involved is essential for the plan to be workable and effective, particularly because unforeseen situations</a:t>
            </a:r>
            <a:r>
              <a:rPr lang="lt-LT" dirty="0"/>
              <a:t>, </a:t>
            </a:r>
            <a:r>
              <a:rPr lang="en-US" dirty="0"/>
              <a:t>such as road closures, weather events, equipment breakdowns, terrorism, or crime</a:t>
            </a:r>
            <a:r>
              <a:rPr lang="lt-LT" dirty="0"/>
              <a:t>, </a:t>
            </a:r>
            <a:r>
              <a:rPr lang="en-US" dirty="0"/>
              <a:t>may require flexible responses to maintain safety and security.</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33</a:t>
            </a:fld>
            <a:endParaRPr lang="en-GB"/>
          </a:p>
        </p:txBody>
      </p:sp>
    </p:spTree>
    <p:extLst>
      <p:ext uri="{BB962C8B-B14F-4D97-AF65-F5344CB8AC3E}">
        <p14:creationId xmlns:p14="http://schemas.microsoft.com/office/powerpoint/2010/main" val="2536456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systems describe company structures and how those companies systematically execute their work in order to ensure optimum results. Generally, companies follow the PDCA cycle on the previous slide. Senders and logistics providers should set contractual and other provisions that ensure that:</a:t>
            </a:r>
          </a:p>
          <a:p>
            <a:endParaRPr lang="en-US" dirty="0"/>
          </a:p>
          <a:p>
            <a:pPr marL="228600" indent="-228600">
              <a:buAutoNum type="arabicPeriod"/>
            </a:pPr>
            <a:r>
              <a:rPr lang="en-US" dirty="0"/>
              <a:t>Roles and responsibilities are clearly defined in policies; and</a:t>
            </a:r>
          </a:p>
          <a:p>
            <a:pPr marL="228600" indent="-228600">
              <a:buAutoNum type="arabicPeriod"/>
            </a:pPr>
            <a:r>
              <a:rPr lang="en-US" dirty="0"/>
              <a:t>legislation and other requirements (such as those of customers) are adhered to and that the system is regularly reviewed for compliance with such requirements.</a:t>
            </a:r>
          </a:p>
          <a:p>
            <a:endParaRPr lang="en-US" dirty="0"/>
          </a:p>
          <a:p>
            <a:r>
              <a:rPr lang="en-US" dirty="0"/>
              <a:t>Senders, logistics providers, and drivers can use the questions in the OPCW guideline to identify gaps in policies and to define expected roles and responsibilities. </a:t>
            </a:r>
          </a:p>
          <a:p>
            <a:endParaRPr lang="en-US" dirty="0"/>
          </a:p>
          <a:p>
            <a:r>
              <a:rPr lang="en-US" dirty="0"/>
              <a:t>The OPCW guidelines identify 5 general transport management areas. The first area is simply General Transportation Management and as this slide indicates, it addresses the general structures, policies, and procedures for senders, logistics providers, and drivers.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34</a:t>
            </a:fld>
            <a:endParaRPr lang="en-GB"/>
          </a:p>
        </p:txBody>
      </p:sp>
    </p:spTree>
    <p:extLst>
      <p:ext uri="{BB962C8B-B14F-4D97-AF65-F5344CB8AC3E}">
        <p14:creationId xmlns:p14="http://schemas.microsoft.com/office/powerpoint/2010/main" val="1831791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management can include processes that determine the appropriate transport equipment for the products being carried, as well as processes to maintain that equipment.</a:t>
            </a:r>
          </a:p>
        </p:txBody>
      </p:sp>
      <p:sp>
        <p:nvSpPr>
          <p:cNvPr id="4" name="Slide Number Placeholder 3"/>
          <p:cNvSpPr>
            <a:spLocks noGrp="1"/>
          </p:cNvSpPr>
          <p:nvPr>
            <p:ph type="sldNum" sz="quarter" idx="5"/>
          </p:nvPr>
        </p:nvSpPr>
        <p:spPr/>
        <p:txBody>
          <a:bodyPr/>
          <a:lstStyle/>
          <a:p>
            <a:fld id="{9734715C-F52B-41A9-9827-8305F9DA9DF4}" type="slidenum">
              <a:rPr lang="en-GB" smtClean="0"/>
              <a:t>35</a:t>
            </a:fld>
            <a:endParaRPr lang="en-GB"/>
          </a:p>
        </p:txBody>
      </p:sp>
    </p:spTree>
    <p:extLst>
      <p:ext uri="{BB962C8B-B14F-4D97-AF65-F5344CB8AC3E}">
        <p14:creationId xmlns:p14="http://schemas.microsoft.com/office/powerpoint/2010/main" val="1626718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Journey management planning starts before a shipment leaves a facility and continues after a shipment is delivered.</a:t>
            </a:r>
          </a:p>
        </p:txBody>
      </p:sp>
      <p:sp>
        <p:nvSpPr>
          <p:cNvPr id="4" name="Slide Number Placeholder 3"/>
          <p:cNvSpPr>
            <a:spLocks noGrp="1"/>
          </p:cNvSpPr>
          <p:nvPr>
            <p:ph type="sldNum" sz="quarter" idx="5"/>
          </p:nvPr>
        </p:nvSpPr>
        <p:spPr/>
        <p:txBody>
          <a:bodyPr/>
          <a:lstStyle/>
          <a:p>
            <a:fld id="{9734715C-F52B-41A9-9827-8305F9DA9DF4}" type="slidenum">
              <a:rPr lang="en-GB" smtClean="0"/>
              <a:t>36</a:t>
            </a:fld>
            <a:endParaRPr lang="en-GB"/>
          </a:p>
        </p:txBody>
      </p:sp>
    </p:spTree>
    <p:extLst>
      <p:ext uri="{BB962C8B-B14F-4D97-AF65-F5344CB8AC3E}">
        <p14:creationId xmlns:p14="http://schemas.microsoft.com/office/powerpoint/2010/main" val="1183483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 management addresses the recruitment/selection process; qualifications; training and development; language capabilities/communication; and expected product knowledge.</a:t>
            </a:r>
          </a:p>
        </p:txBody>
      </p:sp>
      <p:sp>
        <p:nvSpPr>
          <p:cNvPr id="4" name="Slide Number Placeholder 3"/>
          <p:cNvSpPr>
            <a:spLocks noGrp="1"/>
          </p:cNvSpPr>
          <p:nvPr>
            <p:ph type="sldNum" sz="quarter" idx="5"/>
          </p:nvPr>
        </p:nvSpPr>
        <p:spPr/>
        <p:txBody>
          <a:bodyPr/>
          <a:lstStyle/>
          <a:p>
            <a:fld id="{9734715C-F52B-41A9-9827-8305F9DA9DF4}" type="slidenum">
              <a:rPr lang="en-GB" smtClean="0"/>
              <a:t>37</a:t>
            </a:fld>
            <a:endParaRPr lang="en-GB"/>
          </a:p>
        </p:txBody>
      </p:sp>
    </p:spTree>
    <p:extLst>
      <p:ext uri="{BB962C8B-B14F-4D97-AF65-F5344CB8AC3E}">
        <p14:creationId xmlns:p14="http://schemas.microsoft.com/office/powerpoint/2010/main" val="1546132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management should set up expectations for what a driver should do in the case of a safety or security incident. In particular, mechanisms for the expected communication with first responders should be established, including the type of hazard information that drivers should carry with them. Examples include SDSs; Transport Emergency (TREM) Cards; emergency response guides; and protocols for shelter-in-place (i.e., staying put until it is safe to move). Finally, establishing post-incident investigation policies will help ensure continuous improvement of transport safety and security.</a:t>
            </a:r>
          </a:p>
        </p:txBody>
      </p:sp>
      <p:sp>
        <p:nvSpPr>
          <p:cNvPr id="4" name="Slide Number Placeholder 3"/>
          <p:cNvSpPr>
            <a:spLocks noGrp="1"/>
          </p:cNvSpPr>
          <p:nvPr>
            <p:ph type="sldNum" sz="quarter" idx="5"/>
          </p:nvPr>
        </p:nvSpPr>
        <p:spPr/>
        <p:txBody>
          <a:bodyPr/>
          <a:lstStyle/>
          <a:p>
            <a:fld id="{9734715C-F52B-41A9-9827-8305F9DA9DF4}" type="slidenum">
              <a:rPr lang="en-GB" smtClean="0"/>
              <a:t>38</a:t>
            </a:fld>
            <a:endParaRPr lang="en-GB"/>
          </a:p>
        </p:txBody>
      </p:sp>
    </p:spTree>
    <p:extLst>
      <p:ext uri="{BB962C8B-B14F-4D97-AF65-F5344CB8AC3E}">
        <p14:creationId xmlns:p14="http://schemas.microsoft.com/office/powerpoint/2010/main" val="3180657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increasing digitalisation and interconnectivity of transport and logistics systems have made companies and logistics service providers more vulnerable to cyber-attacks. These attacks can lead to serious security problems, such as theft of data, the disruption of transport processes, or the manipulation of vehicles. </a:t>
            </a:r>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39</a:t>
            </a:fld>
            <a:endParaRPr lang="en-GB"/>
          </a:p>
        </p:txBody>
      </p:sp>
    </p:spTree>
    <p:extLst>
      <p:ext uri="{BB962C8B-B14F-4D97-AF65-F5344CB8AC3E}">
        <p14:creationId xmlns:p14="http://schemas.microsoft.com/office/powerpoint/2010/main" val="96776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By the end of this course, you will:</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 introduced to </a:t>
            </a:r>
            <a:r>
              <a:rPr lang="en-GB" sz="1200" b="1" kern="1200" dirty="0">
                <a:solidFill>
                  <a:schemeClr val="tx1"/>
                </a:solidFill>
                <a:effectLst/>
                <a:latin typeface="+mn-lt"/>
                <a:ea typeface="+mn-ea"/>
                <a:cs typeface="+mn-cs"/>
              </a:rPr>
              <a:t>key concepts and terms </a:t>
            </a:r>
            <a:r>
              <a:rPr lang="en-GB" sz="1200" kern="1200" dirty="0">
                <a:solidFill>
                  <a:schemeClr val="tx1"/>
                </a:solidFill>
                <a:effectLst/>
                <a:latin typeface="+mn-lt"/>
                <a:ea typeface="+mn-ea"/>
                <a:cs typeface="+mn-cs"/>
              </a:rPr>
              <a:t>from the OPCW </a:t>
            </a:r>
            <a:r>
              <a:rPr lang="en-GB" sz="1200" i="1" kern="1200" dirty="0">
                <a:solidFill>
                  <a:schemeClr val="tx1"/>
                </a:solidFill>
                <a:effectLst/>
                <a:latin typeface="+mn-lt"/>
                <a:ea typeface="+mn-ea"/>
                <a:cs typeface="+mn-cs"/>
              </a:rPr>
              <a:t>Indicative Guidelines for the Safe and Secure Transport of Hazardous Chemicals by Road</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-Be able to </a:t>
            </a:r>
            <a:r>
              <a:rPr lang="en-GB" sz="1200" b="1" kern="1200" dirty="0">
                <a:solidFill>
                  <a:schemeClr val="tx1"/>
                </a:solidFill>
                <a:effectLst/>
                <a:latin typeface="+mn-lt"/>
                <a:ea typeface="+mn-ea"/>
                <a:cs typeface="+mn-cs"/>
              </a:rPr>
              <a:t>identify your role and responsibilities </a:t>
            </a:r>
            <a:r>
              <a:rPr lang="en-GB" sz="1200" kern="1200" dirty="0">
                <a:solidFill>
                  <a:schemeClr val="tx1"/>
                </a:solidFill>
                <a:effectLst/>
                <a:latin typeface="+mn-lt"/>
                <a:ea typeface="+mn-ea"/>
                <a:cs typeface="+mn-cs"/>
              </a:rPr>
              <a:t>within the transport of </a:t>
            </a:r>
            <a:r>
              <a:rPr lang="en-GB" dirty="0"/>
              <a:t>hazardous chemicals</a:t>
            </a:r>
            <a:r>
              <a:rPr lang="en-GB" sz="1200" kern="1200" dirty="0">
                <a:solidFill>
                  <a:schemeClr val="tx1"/>
                </a:solidFill>
                <a:effectLst/>
                <a:latin typeface="+mn-lt"/>
                <a:ea typeface="+mn-ea"/>
                <a:cs typeface="+mn-cs"/>
              </a:rPr>
              <a:t> process; and</a:t>
            </a:r>
          </a:p>
          <a:p>
            <a:pPr lvl="0"/>
            <a:r>
              <a:rPr lang="en-GB" sz="1200" kern="1200" dirty="0">
                <a:solidFill>
                  <a:schemeClr val="tx1"/>
                </a:solidFill>
                <a:effectLst/>
                <a:latin typeface="+mn-lt"/>
                <a:ea typeface="+mn-ea"/>
                <a:cs typeface="+mn-cs"/>
              </a:rPr>
              <a:t>-Be familiar with </a:t>
            </a:r>
            <a:r>
              <a:rPr lang="en-GB" sz="1200" b="1" kern="1200" dirty="0">
                <a:solidFill>
                  <a:schemeClr val="tx1"/>
                </a:solidFill>
                <a:effectLst/>
                <a:latin typeface="+mn-lt"/>
                <a:ea typeface="+mn-ea"/>
                <a:cs typeface="+mn-cs"/>
              </a:rPr>
              <a:t>industry-recommended best practices </a:t>
            </a:r>
            <a:r>
              <a:rPr lang="en-GB" sz="1200" kern="1200" dirty="0">
                <a:solidFill>
                  <a:schemeClr val="tx1"/>
                </a:solidFill>
                <a:effectLst/>
                <a:latin typeface="+mn-lt"/>
                <a:ea typeface="+mn-ea"/>
                <a:cs typeface="+mn-cs"/>
              </a:rPr>
              <a:t>for the safe and secure transport of hazardous chemicals.</a:t>
            </a:r>
          </a:p>
          <a:p>
            <a:endParaRPr lang="en-GB" dirty="0"/>
          </a:p>
        </p:txBody>
      </p:sp>
      <p:sp>
        <p:nvSpPr>
          <p:cNvPr id="4" name="Slide Number Placeholder 3"/>
          <p:cNvSpPr>
            <a:spLocks noGrp="1"/>
          </p:cNvSpPr>
          <p:nvPr>
            <p:ph type="sldNum" sz="quarter" idx="5"/>
          </p:nvPr>
        </p:nvSpPr>
        <p:spPr/>
        <p:txBody>
          <a:bodyPr/>
          <a:lstStyle/>
          <a:p>
            <a:fld id="{9734715C-F52B-41A9-9827-8305F9DA9DF4}" type="slidenum">
              <a:rPr lang="en-GB" smtClean="0"/>
              <a:t>4</a:t>
            </a:fld>
            <a:endParaRPr lang="en-GB" dirty="0"/>
          </a:p>
        </p:txBody>
      </p:sp>
    </p:spTree>
    <p:extLst>
      <p:ext uri="{BB962C8B-B14F-4D97-AF65-F5344CB8AC3E}">
        <p14:creationId xmlns:p14="http://schemas.microsoft.com/office/powerpoint/2010/main" val="484590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review some cyber security concerns and provide resources for further information on how to improve cyber security at your facility.</a:t>
            </a:r>
          </a:p>
        </p:txBody>
      </p:sp>
      <p:sp>
        <p:nvSpPr>
          <p:cNvPr id="4" name="Slide Number Placeholder 3"/>
          <p:cNvSpPr>
            <a:spLocks noGrp="1"/>
          </p:cNvSpPr>
          <p:nvPr>
            <p:ph type="sldNum" sz="quarter" idx="5"/>
          </p:nvPr>
        </p:nvSpPr>
        <p:spPr/>
        <p:txBody>
          <a:bodyPr/>
          <a:lstStyle/>
          <a:p>
            <a:fld id="{9734715C-F52B-41A9-9827-8305F9DA9DF4}" type="slidenum">
              <a:rPr lang="en-GB" smtClean="0"/>
              <a:t>40</a:t>
            </a:fld>
            <a:endParaRPr lang="en-GB"/>
          </a:p>
        </p:txBody>
      </p:sp>
    </p:spTree>
    <p:extLst>
      <p:ext uri="{BB962C8B-B14F-4D97-AF65-F5344CB8AC3E}">
        <p14:creationId xmlns:p14="http://schemas.microsoft.com/office/powerpoint/2010/main" val="2325337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known cyber-attack techniques and tactics that can have a significant impact on organisations in the transport industry, for example:</a:t>
            </a:r>
          </a:p>
          <a:p>
            <a:endParaRPr lang="en-US" dirty="0"/>
          </a:p>
          <a:p>
            <a:pPr marL="0" indent="0">
              <a:buFont typeface="Arial"/>
              <a:buNone/>
            </a:pPr>
            <a:r>
              <a:rPr lang="en-GB" b="1" dirty="0"/>
              <a:t>Theft of data</a:t>
            </a:r>
            <a:r>
              <a:rPr lang="en-GB" dirty="0"/>
              <a:t>: Cybercriminals can penetrate networks and steal confidential information (e.g., customer and business data), which can subsequently be used for criminal purposes, such as identity theft or extortion.</a:t>
            </a:r>
            <a:endParaRPr lang="en-US" dirty="0"/>
          </a:p>
          <a:p>
            <a:r>
              <a:rPr lang="en-GB" dirty="0"/>
              <a:t> </a:t>
            </a:r>
            <a:endParaRPr lang="en-US" dirty="0"/>
          </a:p>
          <a:p>
            <a:pPr marL="0" indent="0">
              <a:buFont typeface="Arial"/>
              <a:buNone/>
            </a:pPr>
            <a:r>
              <a:rPr lang="en-GB" b="1" dirty="0"/>
              <a:t>Disruption of transport processes</a:t>
            </a:r>
            <a:r>
              <a:rPr lang="en-GB" dirty="0"/>
              <a:t>: Cyber-attacks can also cripple information technology (IT) systems, leading to significant delays in the delivery of goods, the diversion of hazardous chemicals, damage to an organisation’s reputation, or unsafe conditions during transport.</a:t>
            </a:r>
            <a:endParaRPr lang="en-US" dirty="0"/>
          </a:p>
          <a:p>
            <a:r>
              <a:rPr lang="en-GB" dirty="0"/>
              <a:t> </a:t>
            </a:r>
            <a:endParaRPr lang="en-US" dirty="0"/>
          </a:p>
          <a:p>
            <a:pPr marL="0" indent="0">
              <a:buFont typeface="Arial"/>
              <a:buNone/>
            </a:pPr>
            <a:r>
              <a:rPr lang="en-GB" b="1" dirty="0"/>
              <a:t>Manipulation of vehicles</a:t>
            </a:r>
            <a:r>
              <a:rPr lang="en-GB" dirty="0"/>
              <a:t>: In some cases, cybercriminals can also penetrate and manipulate vehicles. This can lead to dangerous situations, such as the driver losing control of the vehicle or an intruder tampering with navigation and safety systems.</a:t>
            </a:r>
            <a:endParaRPr lang="en-US" dirty="0"/>
          </a:p>
          <a:p>
            <a:r>
              <a:rPr lang="en-GB" dirty="0"/>
              <a:t> </a:t>
            </a:r>
            <a:endParaRPr lang="en-US" dirty="0"/>
          </a:p>
          <a:p>
            <a:pPr marL="0" indent="0">
              <a:buFont typeface="Arial"/>
              <a:buNone/>
            </a:pPr>
            <a:r>
              <a:rPr lang="en-GB" b="1" dirty="0"/>
              <a:t>Financial losses</a:t>
            </a:r>
            <a:r>
              <a:rPr lang="en-GB" dirty="0"/>
              <a:t>: Cyber-attacks can lead to significant financial losses through theft of funds, loss of business opportunities, or business closure.</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41</a:t>
            </a:fld>
            <a:endParaRPr lang="en-GB"/>
          </a:p>
        </p:txBody>
      </p:sp>
    </p:spTree>
    <p:extLst>
      <p:ext uri="{BB962C8B-B14F-4D97-AF65-F5344CB8AC3E}">
        <p14:creationId xmlns:p14="http://schemas.microsoft.com/office/powerpoint/2010/main" val="3841421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Organisations</a:t>
            </a:r>
            <a:r>
              <a:rPr lang="en-US" dirty="0"/>
              <a:t> should take appropriate measures to protect their data and electronic systems from cyber-attacks. This includes implementing security protocols and procedures, training employees in cyber security, and regularly reviewing and updating security measures. Cyber security plans and actions can be enhanced through threat modelling. Additionally, </a:t>
            </a:r>
            <a:r>
              <a:rPr lang="en-US" dirty="0" err="1"/>
              <a:t>organisations</a:t>
            </a:r>
            <a:r>
              <a:rPr lang="en-US" dirty="0"/>
              <a:t> that develop software related to these areas should adopt secure development practices.</a:t>
            </a:r>
          </a:p>
          <a:p>
            <a:endParaRPr lang="en-US" b="1" dirty="0"/>
          </a:p>
          <a:p>
            <a:r>
              <a:rPr lang="en-US" b="1" dirty="0"/>
              <a:t>Basic cyber security practices that all stakeholders should adopt include:</a:t>
            </a:r>
            <a:endParaRPr lang="en-US" dirty="0"/>
          </a:p>
          <a:p>
            <a:r>
              <a:rPr lang="en-US" dirty="0"/>
              <a:t>- Backing up data;</a:t>
            </a:r>
          </a:p>
          <a:p>
            <a:r>
              <a:rPr lang="en-US" dirty="0"/>
              <a:t>- Implementing protective measures against malware;</a:t>
            </a:r>
          </a:p>
          <a:p>
            <a:r>
              <a:rPr lang="en-US" dirty="0"/>
              <a:t>- Protecting smartphones and tablets;</a:t>
            </a:r>
          </a:p>
          <a:p>
            <a:r>
              <a:rPr lang="en-US" dirty="0"/>
              <a:t>- Using strong passwords to safeguard data;</a:t>
            </a:r>
          </a:p>
          <a:p>
            <a:r>
              <a:rPr lang="en-US" dirty="0"/>
              <a:t>- Taking measures to avoid phishing attacks; and</a:t>
            </a:r>
          </a:p>
          <a:p>
            <a:r>
              <a:rPr lang="en-US" dirty="0"/>
              <a:t>- Implementing protective measures against ransomware.</a:t>
            </a:r>
          </a:p>
          <a:p>
            <a:endParaRPr lang="en-US" dirty="0">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42</a:t>
            </a:fld>
            <a:endParaRPr lang="en-GB"/>
          </a:p>
        </p:txBody>
      </p:sp>
    </p:spTree>
    <p:extLst>
      <p:ext uri="{BB962C8B-B14F-4D97-AF65-F5344CB8AC3E}">
        <p14:creationId xmlns:p14="http://schemas.microsoft.com/office/powerpoint/2010/main" val="1940749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Provided here are cyber security resources that may be useful for your organisation.</a:t>
            </a:r>
          </a:p>
        </p:txBody>
      </p:sp>
      <p:sp>
        <p:nvSpPr>
          <p:cNvPr id="4" name="Slide Number Placeholder 3"/>
          <p:cNvSpPr>
            <a:spLocks noGrp="1"/>
          </p:cNvSpPr>
          <p:nvPr>
            <p:ph type="sldNum" sz="quarter" idx="5"/>
          </p:nvPr>
        </p:nvSpPr>
        <p:spPr/>
        <p:txBody>
          <a:bodyPr/>
          <a:lstStyle/>
          <a:p>
            <a:fld id="{9734715C-F52B-41A9-9827-8305F9DA9DF4}" type="slidenum">
              <a:rPr lang="en-GB" smtClean="0"/>
              <a:t>43</a:t>
            </a:fld>
            <a:endParaRPr lang="en-GB"/>
          </a:p>
        </p:txBody>
      </p:sp>
    </p:spTree>
    <p:extLst>
      <p:ext uri="{BB962C8B-B14F-4D97-AF65-F5344CB8AC3E}">
        <p14:creationId xmlns:p14="http://schemas.microsoft.com/office/powerpoint/2010/main" val="1591878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provide specific guidance for each individual role.</a:t>
            </a:r>
          </a:p>
        </p:txBody>
      </p:sp>
      <p:sp>
        <p:nvSpPr>
          <p:cNvPr id="4" name="Slide Number Placeholder 3"/>
          <p:cNvSpPr>
            <a:spLocks noGrp="1"/>
          </p:cNvSpPr>
          <p:nvPr>
            <p:ph type="sldNum" sz="quarter" idx="5"/>
          </p:nvPr>
        </p:nvSpPr>
        <p:spPr/>
        <p:txBody>
          <a:bodyPr/>
          <a:lstStyle/>
          <a:p>
            <a:fld id="{9734715C-F52B-41A9-9827-8305F9DA9DF4}" type="slidenum">
              <a:rPr lang="en-GB" smtClean="0"/>
              <a:t>44</a:t>
            </a:fld>
            <a:endParaRPr lang="en-GB"/>
          </a:p>
        </p:txBody>
      </p:sp>
    </p:spTree>
    <p:extLst>
      <p:ext uri="{BB962C8B-B14F-4D97-AF65-F5344CB8AC3E}">
        <p14:creationId xmlns:p14="http://schemas.microsoft.com/office/powerpoint/2010/main" val="3026621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correct classification of dangerous goods is an important first step and must be carried out carefully. The subsequent steps, such as the selection of suitable packaging, tanks, equipment, marking and placarding, depend on this classification. If the dangerous goods classification is not correct, this can lead to incorrect selection/decisions in the subsequent processes.</a:t>
            </a:r>
          </a:p>
          <a:p>
            <a:pPr algn="l"/>
            <a:endParaRPr lang="de-DE" dirty="0"/>
          </a:p>
          <a:p>
            <a:r>
              <a:rPr lang="de-DE" dirty="0"/>
              <a:t>Senders should:</a:t>
            </a:r>
          </a:p>
          <a:p>
            <a:pPr marL="342900" indent="-342900">
              <a:buAutoNum type="arabicPeriod"/>
            </a:pPr>
            <a:r>
              <a:rPr lang="en-US" dirty="0"/>
              <a:t>Ensure that the chemical hazards have been identified. </a:t>
            </a:r>
          </a:p>
          <a:p>
            <a:pPr marL="342900" indent="-342900">
              <a:buAutoNum type="arabicPeriod"/>
            </a:pPr>
            <a:r>
              <a:rPr lang="en-US" dirty="0"/>
              <a:t>Check with competent authorities to confirm whether goods are covered by national/regional legislation (e.g., transport, export control, security, etc.) and are consistent with best practices for road transit. </a:t>
            </a:r>
          </a:p>
          <a:p>
            <a:pPr marL="342900" indent="-342900">
              <a:buAutoNum type="arabicPeriod"/>
            </a:pPr>
            <a:r>
              <a:rPr lang="en-US" dirty="0"/>
              <a:t>Inform the logistics provider about relevant hazards and describe actions to be taken in the event of a chemical release or theft. </a:t>
            </a:r>
          </a:p>
          <a:p>
            <a:pPr marL="342900" indent="-342900">
              <a:buAutoNum type="arabicPeriod"/>
            </a:pPr>
            <a:endParaRPr lang="en-US" sz="1800" b="0" i="0" u="none" strike="noStrike" baseline="0" dirty="0">
              <a:solidFill>
                <a:srgbClr val="000000"/>
              </a:solidFill>
              <a:latin typeface="Times New Roman" panose="02020603050405020304" pitchFamily="18" charset="0"/>
              <a:cs typeface="Times New Roman"/>
            </a:endParaRP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45</a:t>
            </a:fld>
            <a:endParaRPr lang="en-GB"/>
          </a:p>
        </p:txBody>
      </p:sp>
    </p:spTree>
    <p:extLst>
      <p:ext uri="{BB962C8B-B14F-4D97-AF65-F5344CB8AC3E}">
        <p14:creationId xmlns:p14="http://schemas.microsoft.com/office/powerpoint/2010/main" val="4289940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correct classification of dangerous goods is an important first step and must be carried out carefully. The subsequent steps, such as the selection of suitable packaging, tanks, equipment, marking and placarding, depend on this classification. If the dangerous goods classification is not correct, this can lead to incorrect selection/decisions in the subsequent processes.</a:t>
            </a:r>
          </a:p>
          <a:p>
            <a:pPr algn="l"/>
            <a:endParaRPr lang="de-DE" b="0" i="0" u="none" strike="noStrike" baseline="0" dirty="0">
              <a:solidFill>
                <a:srgbClr val="000000"/>
              </a:solidFill>
            </a:endParaRPr>
          </a:p>
          <a:p>
            <a:r>
              <a:rPr lang="de-DE" dirty="0">
                <a:solidFill>
                  <a:srgbClr val="000000"/>
                </a:solidFill>
                <a:cs typeface="Times New Roman"/>
              </a:rPr>
              <a:t>Senders </a:t>
            </a:r>
            <a:r>
              <a:rPr lang="de-DE" dirty="0" err="1">
                <a:solidFill>
                  <a:srgbClr val="000000"/>
                </a:solidFill>
                <a:cs typeface="Times New Roman"/>
              </a:rPr>
              <a:t>should</a:t>
            </a:r>
            <a:r>
              <a:rPr lang="de-DE" dirty="0">
                <a:solidFill>
                  <a:srgbClr val="000000"/>
                </a:solidFill>
                <a:cs typeface="Times New Roman"/>
              </a:rPr>
              <a:t>:</a:t>
            </a:r>
          </a:p>
          <a:p>
            <a:pPr marL="342900" indent="-342900">
              <a:buAutoNum type="arabicPeriod"/>
            </a:pPr>
            <a:r>
              <a:rPr lang="en-US" dirty="0">
                <a:solidFill>
                  <a:srgbClr val="000000"/>
                </a:solidFill>
              </a:rPr>
              <a:t>Ensure that the chemical hazards have been identified. </a:t>
            </a:r>
            <a:endParaRPr lang="en-US" dirty="0">
              <a:solidFill>
                <a:srgbClr val="000000"/>
              </a:solidFill>
              <a:cs typeface="Times New Roman"/>
            </a:endParaRPr>
          </a:p>
          <a:p>
            <a:pPr marL="342900" indent="-342900">
              <a:buAutoNum type="arabicPeriod"/>
            </a:pPr>
            <a:r>
              <a:rPr lang="en-US" dirty="0">
                <a:solidFill>
                  <a:srgbClr val="000000"/>
                </a:solidFill>
                <a:cs typeface="Times New Roman"/>
              </a:rPr>
              <a:t>Check </a:t>
            </a:r>
            <a:r>
              <a:rPr lang="en-US" b="0" i="0" u="none" strike="noStrike" baseline="0" dirty="0">
                <a:solidFill>
                  <a:srgbClr val="000000"/>
                </a:solidFill>
                <a:cs typeface="Times New Roman"/>
              </a:rPr>
              <a:t>with competent authorities to confirm whether goods are covered by national/regional legislation (e.g., transport, export control, security, etc.) and are consistent with best practices for road transit.</a:t>
            </a:r>
            <a:r>
              <a:rPr lang="en-US" dirty="0">
                <a:solidFill>
                  <a:srgbClr val="000000"/>
                </a:solidFill>
                <a:cs typeface="Times New Roman"/>
              </a:rPr>
              <a:t> </a:t>
            </a:r>
          </a:p>
          <a:p>
            <a:pPr marL="342900" indent="-342900">
              <a:buAutoNum type="arabicPeriod"/>
            </a:pPr>
            <a:r>
              <a:rPr lang="en-US" b="0" i="0" u="none" strike="noStrike" baseline="0" dirty="0">
                <a:solidFill>
                  <a:srgbClr val="000000"/>
                </a:solidFill>
                <a:cs typeface="Times New Roman"/>
              </a:rPr>
              <a:t>Inform the logistics provider about relevant hazards and describe actions to be taken in the event of a chemical release or theft.</a:t>
            </a:r>
            <a:r>
              <a:rPr lang="en-US" dirty="0">
                <a:solidFill>
                  <a:srgbClr val="000000"/>
                </a:solidFill>
                <a:cs typeface="Times New Roman"/>
              </a:rPr>
              <a:t> </a:t>
            </a:r>
          </a:p>
          <a:p>
            <a:pPr marL="342900" indent="-342900">
              <a:buAutoNum type="arabicPeriod"/>
            </a:pPr>
            <a:endParaRPr lang="en-US" sz="1800" b="0" i="0" u="none" strike="noStrike" baseline="0" dirty="0">
              <a:solidFill>
                <a:srgbClr val="000000"/>
              </a:solidFill>
              <a:latin typeface="Times New Roman" panose="02020603050405020304" pitchFamily="18" charset="0"/>
              <a:cs typeface="Times New Roman"/>
            </a:endParaRP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46</a:t>
            </a:fld>
            <a:endParaRPr lang="en-GB"/>
          </a:p>
        </p:txBody>
      </p:sp>
    </p:spTree>
    <p:extLst>
      <p:ext uri="{BB962C8B-B14F-4D97-AF65-F5344CB8AC3E}">
        <p14:creationId xmlns:p14="http://schemas.microsoft.com/office/powerpoint/2010/main" val="2607145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the instructor explains chemical and container compatibility, as well as load segregation and securing considerations.</a:t>
            </a:r>
          </a:p>
          <a:p>
            <a:pPr marL="171450" indent="-171450">
              <a:buFontTx/>
              <a:buChar char="-"/>
            </a:pPr>
            <a:r>
              <a:rPr lang="en-US" dirty="0"/>
              <a:t>Verify that packaging meets regulatory requirements and/or international best practices (see Section 7.2).</a:t>
            </a:r>
          </a:p>
          <a:p>
            <a:pPr marL="171450" indent="-171450">
              <a:buFontTx/>
              <a:buChar char="-"/>
            </a:pPr>
            <a:r>
              <a:rPr lang="en-US" dirty="0"/>
              <a:t>Confirm that packaging is compatible with the goods being transported.</a:t>
            </a:r>
          </a:p>
          <a:p>
            <a:pPr marL="171450" indent="-171450">
              <a:buFontTx/>
              <a:buChar char="-"/>
            </a:pPr>
            <a:r>
              <a:rPr lang="en-US" dirty="0"/>
              <a:t>Ensure incompatible chemicals are not placed in the same package.</a:t>
            </a:r>
          </a:p>
          <a:p>
            <a:pPr marL="171450" indent="-171450">
              <a:buFontTx/>
              <a:buChar char="-"/>
            </a:pPr>
            <a:r>
              <a:rPr lang="en-US" dirty="0"/>
              <a:t>Check that specific vehicle requirements, such as placarding and marking, have been communicated to the logistics provider.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47</a:t>
            </a:fld>
            <a:endParaRPr lang="en-GB"/>
          </a:p>
        </p:txBody>
      </p:sp>
    </p:spTree>
    <p:extLst>
      <p:ext uri="{BB962C8B-B14F-4D97-AF65-F5344CB8AC3E}">
        <p14:creationId xmlns:p14="http://schemas.microsoft.com/office/powerpoint/2010/main" val="3116340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48</a:t>
            </a:fld>
            <a:endParaRPr lang="en-GB" dirty="0"/>
          </a:p>
        </p:txBody>
      </p:sp>
    </p:spTree>
    <p:extLst>
      <p:ext uri="{BB962C8B-B14F-4D97-AF65-F5344CB8AC3E}">
        <p14:creationId xmlns:p14="http://schemas.microsoft.com/office/powerpoint/2010/main" val="3416070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Understand/verify logistics providers’ safety and security records. </a:t>
            </a:r>
          </a:p>
          <a:p>
            <a:r>
              <a:rPr lang="en-US" dirty="0"/>
              <a:t>Confirm that necessary driver qualifications have been communicated to contracted companies. </a:t>
            </a:r>
          </a:p>
          <a:p>
            <a:r>
              <a:rPr lang="en-US" dirty="0"/>
              <a:t>Create a plan or checklist to check driver qualifications on the day of shipment. </a:t>
            </a:r>
          </a:p>
          <a:p>
            <a:pPr algn="l"/>
            <a:endParaRPr lang="de-DE" dirty="0"/>
          </a:p>
          <a:p>
            <a:r>
              <a:rPr lang="en-US" dirty="0"/>
              <a:t>The driver must be qualified and the equipment must be suitable for transport.</a:t>
            </a:r>
          </a:p>
          <a:p>
            <a:r>
              <a:rPr lang="en-US" dirty="0"/>
              <a:t>- Ensure that any </a:t>
            </a:r>
            <a:r>
              <a:rPr lang="en-US" dirty="0" err="1"/>
              <a:t>specialised</a:t>
            </a:r>
            <a:r>
              <a:rPr lang="en-US" dirty="0"/>
              <a:t> equipment or handling has been clearly communicated to the logistics provider. </a:t>
            </a:r>
          </a:p>
          <a:p>
            <a:r>
              <a:rPr lang="en-US" dirty="0"/>
              <a:t>- Check that specific personal protective equipment (PPE) requirements for onsite work and the work itself are communicated prior to arrival. </a:t>
            </a:r>
          </a:p>
          <a:p>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49</a:t>
            </a:fld>
            <a:endParaRPr lang="en-GB"/>
          </a:p>
        </p:txBody>
      </p:sp>
    </p:spTree>
    <p:extLst>
      <p:ext uri="{BB962C8B-B14F-4D97-AF65-F5344CB8AC3E}">
        <p14:creationId xmlns:p14="http://schemas.microsoft.com/office/powerpoint/2010/main" val="279581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chemical industry plays a major role in the global economy, as most manufactured products rely on industrial chemical processes. [1] Between 2000 and 2017, global chemical production capacity nearly doubled, increasing from 1.2 to 2.3 billion </a:t>
            </a:r>
            <a:r>
              <a:rPr lang="en-US" dirty="0" err="1"/>
              <a:t>tonnes</a:t>
            </a:r>
            <a:r>
              <a:rPr lang="en-US" dirty="0"/>
              <a:t>. Sales of chemical products (excluding pharmaceuticals) are also projected to grow substantially from 2017 to 2030. [2]</a:t>
            </a:r>
          </a:p>
          <a:p>
            <a:r>
              <a:rPr lang="en-GB" dirty="0"/>
              <a:t>             </a:t>
            </a:r>
            <a:endParaRPr lang="en-US" dirty="0"/>
          </a:p>
          <a:p>
            <a:r>
              <a:rPr lang="en-US" dirty="0"/>
              <a:t>While this growth benefits the global economy, the transfer of chemicals throughout the supply chain requires increasingly robust safety and security measures to protect businesses, workers, and surrounding communities.</a:t>
            </a:r>
          </a:p>
          <a:p>
            <a:endParaRPr lang="en-US" b="1" dirty="0"/>
          </a:p>
          <a:p>
            <a:r>
              <a:rPr lang="en-US" b="1" dirty="0"/>
              <a:t>References:</a:t>
            </a:r>
            <a:endParaRPr lang="en-US" dirty="0"/>
          </a:p>
          <a:p>
            <a:r>
              <a:rPr lang="en-US" dirty="0"/>
              <a:t>[1] International Council of Chemical Associations (ICCA), Oxford Economics, </a:t>
            </a:r>
            <a:r>
              <a:rPr lang="en-US" i="1" dirty="0"/>
              <a:t>The Global Chemical Industry: Catalyzing Growth and Addressing Our World’s Sustainability Challenges</a:t>
            </a:r>
            <a:r>
              <a:rPr lang="en-US" dirty="0"/>
              <a:t>, 7, available at: </a:t>
            </a:r>
            <a:r>
              <a:rPr lang="en-US" dirty="0">
                <a:hlinkClick r:id="rId3"/>
              </a:rPr>
              <a:t>https://icca-chem.org/wp-content/uploads/2020/10/Catalyzing-Growth-and-Addressing-Our-Worlds-Sustainability-Challenges-Report.pdf</a:t>
            </a:r>
            <a:r>
              <a:rPr lang="en-US" dirty="0"/>
              <a:t>. </a:t>
            </a:r>
          </a:p>
          <a:p>
            <a:r>
              <a:rPr lang="en-US" dirty="0"/>
              <a:t>[2] United Nations Environmental Programme (UNEP), </a:t>
            </a:r>
            <a:r>
              <a:rPr lang="en-US" i="1" dirty="0"/>
              <a:t>Global Chemicals Outlook II: From Legacies to Innovative Solutions, Synthesis Report 2019</a:t>
            </a:r>
            <a:r>
              <a:rPr lang="en-US" dirty="0"/>
              <a:t>, 28, available at: </a:t>
            </a:r>
            <a:r>
              <a:rPr lang="en-US" dirty="0">
                <a:hlinkClick r:id="rId4"/>
              </a:rPr>
              <a:t>https://www.unep.org/resources/report/global-chemicals-outlook-ii-legacies-innovative-solutions</a:t>
            </a:r>
            <a:r>
              <a:rPr lang="en-US" dirty="0"/>
              <a:t>.  </a:t>
            </a:r>
          </a:p>
        </p:txBody>
      </p:sp>
      <p:sp>
        <p:nvSpPr>
          <p:cNvPr id="4" name="Slide Number Placeholder 3"/>
          <p:cNvSpPr>
            <a:spLocks noGrp="1"/>
          </p:cNvSpPr>
          <p:nvPr>
            <p:ph type="sldNum" sz="quarter" idx="5"/>
          </p:nvPr>
        </p:nvSpPr>
        <p:spPr/>
        <p:txBody>
          <a:bodyPr/>
          <a:lstStyle/>
          <a:p>
            <a:fld id="{9734715C-F52B-41A9-9827-8305F9DA9DF4}" type="slidenum">
              <a:rPr lang="en-GB" smtClean="0"/>
              <a:t>5</a:t>
            </a:fld>
            <a:endParaRPr lang="en-GB"/>
          </a:p>
        </p:txBody>
      </p:sp>
    </p:spTree>
    <p:extLst>
      <p:ext uri="{BB962C8B-B14F-4D97-AF65-F5344CB8AC3E}">
        <p14:creationId xmlns:p14="http://schemas.microsoft.com/office/powerpoint/2010/main" val="3467317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7" y="4823430"/>
            <a:ext cx="5438140" cy="3908614"/>
          </a:xfrm>
        </p:spPr>
        <p:txBody>
          <a:bodyPr/>
          <a:lstStyle/>
          <a:p>
            <a:r>
              <a:rPr lang="en-US" dirty="0"/>
              <a:t>Documentation relevant to what is being transported should be in a language that drivers and emergency responders can understand and should be available throughout the journey.41 Documents may be in paper or digital format. Special safety and security considerations may exist, depending on the chosen format of documents. For example, electronic tablets may present a safety risk as they could be a source of a spark or ignition and may also present cyber security risks. </a:t>
            </a:r>
          </a:p>
          <a:p>
            <a:endParaRPr lang="en-US" dirty="0"/>
          </a:p>
          <a:p>
            <a:r>
              <a:rPr lang="en-US" dirty="0"/>
              <a:t>At a fundamental level, shipping documents should provide: </a:t>
            </a:r>
          </a:p>
          <a:p>
            <a:pPr marL="285750" indent="-285750">
              <a:buFontTx/>
              <a:buChar char="-"/>
            </a:pPr>
            <a:r>
              <a:rPr lang="en-US" dirty="0"/>
              <a:t>accurate information about the goods being transported, as required by transport regulations; and </a:t>
            </a:r>
          </a:p>
          <a:p>
            <a:pPr marL="285750" indent="-285750">
              <a:buFontTx/>
              <a:buChar char="-"/>
            </a:pPr>
            <a:r>
              <a:rPr lang="en-US" dirty="0"/>
              <a:t>emergency-response information, including telephone numbers and contact information.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50</a:t>
            </a:fld>
            <a:endParaRPr lang="en-GB"/>
          </a:p>
        </p:txBody>
      </p:sp>
    </p:spTree>
    <p:extLst>
      <p:ext uri="{BB962C8B-B14F-4D97-AF65-F5344CB8AC3E}">
        <p14:creationId xmlns:p14="http://schemas.microsoft.com/office/powerpoint/2010/main" val="36607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For "High Consequence Dangerous Goods," route planning and stop details may be subject to risk assessment and security planning, with access to this information restricted.</a:t>
            </a:r>
          </a:p>
          <a:p>
            <a:pPr algn="l"/>
            <a:endParaRPr lang="de-DE" dirty="0"/>
          </a:p>
          <a:p>
            <a:r>
              <a:rPr lang="en-US" dirty="0"/>
              <a:t>- Ensure, if involved in route management, that sensitive information (e.g., the route, shipment time and type, and quantities of goods) is controlled and that access to that information is limited. </a:t>
            </a:r>
          </a:p>
          <a:p>
            <a:r>
              <a:rPr lang="en-US" dirty="0"/>
              <a:t>- Confirm that relevant security requirements have been communicated to the logistics providers.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51</a:t>
            </a:fld>
            <a:endParaRPr lang="en-GB"/>
          </a:p>
        </p:txBody>
      </p:sp>
    </p:spTree>
    <p:extLst>
      <p:ext uri="{BB962C8B-B14F-4D97-AF65-F5344CB8AC3E}">
        <p14:creationId xmlns:p14="http://schemas.microsoft.com/office/powerpoint/2010/main" val="1505531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r>
              <a:rPr lang="en-US" dirty="0"/>
              <a:t>Ensure that regulatory requirements for safety and security along the route are communicated to the logistics provider. </a:t>
            </a:r>
          </a:p>
          <a:p>
            <a:r>
              <a:rPr lang="en-US" dirty="0"/>
              <a:t>- Check that any specific restriction on dates and time are communicated to the logistics provider. </a:t>
            </a:r>
          </a:p>
          <a:p>
            <a:r>
              <a:rPr lang="en-US" dirty="0"/>
              <a:t>- Confirm that the logistics provider is aware of when and how frequently the shipments will occur so that the delivery route can be varied as needed. </a:t>
            </a:r>
          </a:p>
          <a:p>
            <a:r>
              <a:rPr lang="en-US" dirty="0"/>
              <a:t>- Verify whether there are any national requirements for security escorts along part or all of the route and ensure that these requirements are communicated to the logistics provider. </a:t>
            </a:r>
          </a:p>
          <a:p>
            <a:r>
              <a:rPr lang="en-US" dirty="0"/>
              <a:t>- Update safety and security information periodically.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52</a:t>
            </a:fld>
            <a:endParaRPr lang="en-GB"/>
          </a:p>
        </p:txBody>
      </p:sp>
    </p:spTree>
    <p:extLst>
      <p:ext uri="{BB962C8B-B14F-4D97-AF65-F5344CB8AC3E}">
        <p14:creationId xmlns:p14="http://schemas.microsoft.com/office/powerpoint/2010/main" val="3005926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If legal regulations on reporting emergencies exist, these must be known and in case followed. Apart from this, there should be processes in place that clearly regulate how to proceed in the event of a transportation incident and the reporting chain should be known.</a:t>
            </a:r>
          </a:p>
          <a:p>
            <a:pPr algn="l"/>
            <a:endParaRPr lang="de-DE" dirty="0"/>
          </a:p>
          <a:p>
            <a:r>
              <a:rPr lang="en-US" dirty="0"/>
              <a:t>Ensure that any regulatory requirements for incident reporting are complied with. </a:t>
            </a:r>
          </a:p>
          <a:p>
            <a:endParaRPr lang="en-US" dirty="0"/>
          </a:p>
          <a:p>
            <a:r>
              <a:rPr lang="en-US" dirty="0"/>
              <a:t>Confirm that the incident-reporting plan has been communicated to the logistics provider.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53</a:t>
            </a:fld>
            <a:endParaRPr lang="en-GB"/>
          </a:p>
        </p:txBody>
      </p:sp>
    </p:spTree>
    <p:extLst>
      <p:ext uri="{BB962C8B-B14F-4D97-AF65-F5344CB8AC3E}">
        <p14:creationId xmlns:p14="http://schemas.microsoft.com/office/powerpoint/2010/main" val="3067505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Ensure that a contract is in place detailing all the relevant terms and conditions of the agreed-upon transport with the logistics provider, including any insurance provisions. </a:t>
            </a:r>
          </a:p>
          <a:p>
            <a:r>
              <a:rPr lang="en-US" dirty="0"/>
              <a:t>- Confirm who is responsible for any costs incurred for environmental clean-ups in the event of an incident. </a:t>
            </a:r>
          </a:p>
          <a:p>
            <a:r>
              <a:rPr lang="en-US" dirty="0"/>
              <a:t>- Understand if additional insurance is required due to the value or hazard of the goods. </a:t>
            </a:r>
          </a:p>
          <a:p>
            <a:r>
              <a:rPr lang="en-US" dirty="0"/>
              <a:t>- Verify that the liability (in the event of an incident) is clearly understood by all parties.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54</a:t>
            </a:fld>
            <a:endParaRPr lang="en-GB"/>
          </a:p>
        </p:txBody>
      </p:sp>
    </p:spTree>
    <p:extLst>
      <p:ext uri="{BB962C8B-B14F-4D97-AF65-F5344CB8AC3E}">
        <p14:creationId xmlns:p14="http://schemas.microsoft.com/office/powerpoint/2010/main" val="2239325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processes of loading and unloading chemicals share similar risks and risk-management principles.66,67,68,69,70 Loading and unloading may involve transferring hazardous chemicals from tank to tank, from forklift to truck, or from truck to truck. While transferring the chemicals may be a small part of the process, it can pose increased safety and security risks. Risks during these stages can be managed with proper preparation, although additional considerations may be needed for these types of trans-shipments.</a:t>
            </a:r>
          </a:p>
          <a:p>
            <a:endParaRPr lang="en-US" dirty="0"/>
          </a:p>
          <a:p>
            <a:r>
              <a:rPr lang="en-US" dirty="0"/>
              <a:t>Key points:</a:t>
            </a:r>
          </a:p>
          <a:p>
            <a:pPr marL="285750" indent="-285750">
              <a:buFontTx/>
              <a:buChar char="-"/>
            </a:pPr>
            <a:r>
              <a:rPr lang="en-US" dirty="0"/>
              <a:t>Qualification of workers, equipment</a:t>
            </a:r>
          </a:p>
          <a:p>
            <a:pPr marL="285750" indent="-285750">
              <a:buFontTx/>
              <a:buChar char="-"/>
            </a:pPr>
            <a:r>
              <a:rPr lang="en-US" dirty="0"/>
              <a:t>Safety &amp; security plan</a:t>
            </a:r>
          </a:p>
          <a:p>
            <a:pPr marL="285750" indent="-285750">
              <a:buFontTx/>
              <a:buChar char="-"/>
            </a:pPr>
            <a:r>
              <a:rPr lang="en-US" dirty="0"/>
              <a:t>SOPs are available</a:t>
            </a:r>
          </a:p>
          <a:p>
            <a:pPr marL="285750" indent="-285750">
              <a:buFontTx/>
              <a:buChar char="-"/>
            </a:pPr>
            <a:r>
              <a:rPr lang="en-US" dirty="0"/>
              <a:t>Roles/responsibilities are clear</a:t>
            </a:r>
          </a:p>
          <a:p>
            <a:pPr marL="285750" indent="-285750">
              <a:buFontTx/>
              <a:buChar char="-"/>
            </a:pPr>
            <a:r>
              <a:rPr lang="en-US" dirty="0"/>
              <a:t>Risk assessment</a:t>
            </a:r>
          </a:p>
          <a:p>
            <a:pPr marL="285750" indent="-285750">
              <a:buFontTx/>
              <a:buChar char="-"/>
            </a:pPr>
            <a:r>
              <a:rPr lang="en-US" dirty="0"/>
              <a:t>Site-specific requirements</a:t>
            </a:r>
          </a:p>
          <a:p>
            <a:pPr marL="285750" indent="-285750">
              <a:buFontTx/>
              <a:buChar char="-"/>
            </a:pPr>
            <a:r>
              <a:rPr lang="en-US" dirty="0"/>
              <a:t>Emergency response plan</a:t>
            </a:r>
          </a:p>
          <a:p>
            <a:pPr marL="285750" indent="-285750">
              <a:buFontTx/>
              <a:buChar char="-"/>
            </a:pPr>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55</a:t>
            </a:fld>
            <a:endParaRPr lang="en-GB"/>
          </a:p>
        </p:txBody>
      </p:sp>
    </p:spTree>
    <p:extLst>
      <p:ext uri="{BB962C8B-B14F-4D97-AF65-F5344CB8AC3E}">
        <p14:creationId xmlns:p14="http://schemas.microsoft.com/office/powerpoint/2010/main" val="2046773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Verify whether the following have been accomplished: </a:t>
            </a:r>
          </a:p>
          <a:p>
            <a:pPr marL="285750" indent="-285750">
              <a:buFontTx/>
              <a:buChar char="-"/>
            </a:pPr>
            <a:r>
              <a:rPr lang="en-US" dirty="0"/>
              <a:t>Loading equipment (e.g., forklifts, cranes) has been approved and provided.</a:t>
            </a:r>
          </a:p>
          <a:p>
            <a:pPr marL="285750" indent="-285750">
              <a:buFontTx/>
              <a:buChar char="-"/>
            </a:pPr>
            <a:r>
              <a:rPr lang="en-US" dirty="0"/>
              <a:t>Training has been provided to drivers who come onto the site.</a:t>
            </a:r>
          </a:p>
          <a:p>
            <a:endParaRPr lang="de-DE" dirty="0"/>
          </a:p>
          <a:p>
            <a:r>
              <a:rPr lang="en-US" dirty="0"/>
              <a:t>Confirm whether there is a provision for man/machine separation. </a:t>
            </a:r>
          </a:p>
          <a:p>
            <a:pPr algn="l"/>
            <a:endParaRPr lang="de-DE" dirty="0"/>
          </a:p>
          <a:p>
            <a:r>
              <a:rPr lang="en-US" dirty="0"/>
              <a:t>Should assume responsibility for, verify, and document who is responsible for loading and unloading chemicals. </a:t>
            </a:r>
          </a:p>
          <a:p>
            <a:r>
              <a:rPr lang="en-US" dirty="0"/>
              <a:t>Should verify whether the equipment is in good working order. </a:t>
            </a:r>
          </a:p>
          <a:p>
            <a:r>
              <a:rPr lang="en-US" dirty="0"/>
              <a:t>Understand and verify possible impacts on workers and the surrounding community if an incident were to occur. Senders should also ensure that potential impacts have been communicated with workers and/or relevant members of the community.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56</a:t>
            </a:fld>
            <a:endParaRPr lang="en-GB"/>
          </a:p>
        </p:txBody>
      </p:sp>
    </p:spTree>
    <p:extLst>
      <p:ext uri="{BB962C8B-B14F-4D97-AF65-F5344CB8AC3E}">
        <p14:creationId xmlns:p14="http://schemas.microsoft.com/office/powerpoint/2010/main" val="4280456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Criminal acts can be committed or supported by insiders.</a:t>
            </a:r>
          </a:p>
          <a:p>
            <a:r>
              <a:rPr lang="en-US" dirty="0"/>
              <a:t>The sender should consider how insiders may assist in the theft of chemicals. </a:t>
            </a:r>
          </a:p>
          <a:p>
            <a:r>
              <a:rPr lang="en-US" dirty="0"/>
              <a:t>The sender should confirm that control measures (e.g., closed-circuit television (CCTV), transfer logs, chains of custody) are used and working. </a:t>
            </a:r>
          </a:p>
          <a:p>
            <a:r>
              <a:rPr lang="en-US" dirty="0"/>
              <a:t>Control tampering with shipments (e.g., the use of tamper-evident seals). </a:t>
            </a:r>
          </a:p>
          <a:p>
            <a:r>
              <a:rPr lang="en-US" dirty="0"/>
              <a:t>Determine whether the site has Deter, Detect, Delay, and Respond security features and confirm whether transportation vehicles are included in this plan.</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57</a:t>
            </a:fld>
            <a:endParaRPr lang="en-GB"/>
          </a:p>
        </p:txBody>
      </p:sp>
    </p:spTree>
    <p:extLst>
      <p:ext uri="{BB962C8B-B14F-4D97-AF65-F5344CB8AC3E}">
        <p14:creationId xmlns:p14="http://schemas.microsoft.com/office/powerpoint/2010/main" val="1120379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Hazardous chemicals in motion present distinct safety and security risks. These risks can be reduced through the application of appropriate controls, which include, but are not limited to, qualified drivers, appropriate packaging, and approved routes. Drivers should be alert and follow safety and security plans. </a:t>
            </a:r>
            <a:endParaRPr lang="de-DE" dirty="0"/>
          </a:p>
          <a:p>
            <a:r>
              <a:rPr lang="en-US" dirty="0"/>
              <a:t>Ensure that logistics providers have a plan to address safety and security concerns. </a:t>
            </a:r>
          </a:p>
          <a:p>
            <a:r>
              <a:rPr lang="en-US" dirty="0"/>
              <a:t>Confirm that logistics providers are aware of regulatory requirements for safety and security plans. </a:t>
            </a:r>
          </a:p>
          <a:p>
            <a:r>
              <a:rPr lang="en-US" dirty="0"/>
              <a:t>Request communication from logistics providers in the case of an incident. </a:t>
            </a:r>
          </a:p>
          <a:p>
            <a:r>
              <a:rPr lang="en-US" dirty="0"/>
              <a:t>Notify, if required, relevant authorities of hazardous materials shipments.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58</a:t>
            </a:fld>
            <a:endParaRPr lang="en-GB"/>
          </a:p>
        </p:txBody>
      </p:sp>
    </p:spTree>
    <p:extLst>
      <p:ext uri="{BB962C8B-B14F-4D97-AF65-F5344CB8AC3E}">
        <p14:creationId xmlns:p14="http://schemas.microsoft.com/office/powerpoint/2010/main" val="28252157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Drivers may need to make planned (mandatory) or unplanned stops (e.g., stops necessitated by unforeseen events, such as road closures) along the route. When possible, drivers should park vehicles in locations appropriate for hazardous materials. </a:t>
            </a:r>
            <a:endParaRPr lang="de-DE" dirty="0"/>
          </a:p>
          <a:p>
            <a:r>
              <a:rPr lang="en-US" dirty="0"/>
              <a:t>Ensure that logistics providers are aware of the need for a safety and/or security plan at all stops. </a:t>
            </a:r>
          </a:p>
          <a:p>
            <a:r>
              <a:rPr lang="en-US" dirty="0"/>
              <a:t>Ensure that logistics providers are aware of critical human factors (e.g., ergonomics, air conditioning, and rest quality). </a:t>
            </a:r>
          </a:p>
          <a:p>
            <a:endParaRPr lang="en-US" dirty="0"/>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59</a:t>
            </a:fld>
            <a:endParaRPr lang="en-GB"/>
          </a:p>
        </p:txBody>
      </p:sp>
    </p:spTree>
    <p:extLst>
      <p:ext uri="{BB962C8B-B14F-4D97-AF65-F5344CB8AC3E}">
        <p14:creationId xmlns:p14="http://schemas.microsoft.com/office/powerpoint/2010/main" val="419652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introduce the relationship between the safe and secure transport of hazardous goods, along with the key definitions used throughout the guidelines.</a:t>
            </a:r>
          </a:p>
          <a:p>
            <a:endParaRPr lang="en-US" dirty="0"/>
          </a:p>
          <a:p>
            <a:r>
              <a:rPr lang="en-US" dirty="0"/>
              <a:t>This introduction will also cover the phases of journey management. You will then be able to apply these guidelines to your daily activities.</a:t>
            </a:r>
          </a:p>
          <a:p>
            <a:endParaRPr lang="en-US" dirty="0"/>
          </a:p>
          <a:p>
            <a:endParaRPr lang="en-GB" i="1" dirty="0">
              <a:cs typeface="Calibri"/>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6</a:t>
            </a:fld>
            <a:endParaRPr lang="en-GB"/>
          </a:p>
        </p:txBody>
      </p:sp>
    </p:spTree>
    <p:extLst>
      <p:ext uri="{BB962C8B-B14F-4D97-AF65-F5344CB8AC3E}">
        <p14:creationId xmlns:p14="http://schemas.microsoft.com/office/powerpoint/2010/main" val="1816366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Training in emergency response is a key element to reducing the severity of a chemical incident. Training, including drills and exercises, will reduce/</a:t>
            </a:r>
            <a:r>
              <a:rPr lang="en-US" dirty="0" err="1"/>
              <a:t>minimise</a:t>
            </a:r>
            <a:r>
              <a:rPr lang="en-US" dirty="0"/>
              <a:t> impacts of most  </a:t>
            </a:r>
          </a:p>
          <a:p>
            <a:r>
              <a:rPr lang="en-US" dirty="0"/>
              <a:t>emergency situations. Any emergency response may involve drivers, local first responders, or </a:t>
            </a:r>
            <a:r>
              <a:rPr lang="en-US" dirty="0" err="1"/>
              <a:t>specialised</a:t>
            </a:r>
            <a:r>
              <a:rPr lang="en-US" dirty="0"/>
              <a:t> response personnel. </a:t>
            </a:r>
          </a:p>
          <a:p>
            <a:pPr algn="l"/>
            <a:endParaRPr lang="de-DE" dirty="0"/>
          </a:p>
          <a:p>
            <a:r>
              <a:rPr lang="en-US" dirty="0"/>
              <a:t>Must ensure that logistics providers are aware of regulatory requirements relevant to emergency-response capabilities and competencies. </a:t>
            </a:r>
          </a:p>
          <a:p>
            <a:r>
              <a:rPr lang="en-US" dirty="0"/>
              <a:t>Should mandate that logistics providers inform drivers of safety or security incidents so that continuous learning may take place. </a:t>
            </a:r>
          </a:p>
          <a:p>
            <a:r>
              <a:rPr lang="en-US" dirty="0"/>
              <a:t>Should be prepared to assist logistics providers in emergency situations.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60</a:t>
            </a:fld>
            <a:endParaRPr lang="en-GB"/>
          </a:p>
        </p:txBody>
      </p:sp>
    </p:spTree>
    <p:extLst>
      <p:ext uri="{BB962C8B-B14F-4D97-AF65-F5344CB8AC3E}">
        <p14:creationId xmlns:p14="http://schemas.microsoft.com/office/powerpoint/2010/main" val="12558286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61</a:t>
            </a:fld>
            <a:endParaRPr lang="en-GB" dirty="0"/>
          </a:p>
        </p:txBody>
      </p:sp>
    </p:spTree>
    <p:extLst>
      <p:ext uri="{BB962C8B-B14F-4D97-AF65-F5344CB8AC3E}">
        <p14:creationId xmlns:p14="http://schemas.microsoft.com/office/powerpoint/2010/main" val="42420291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62</a:t>
            </a:fld>
            <a:endParaRPr lang="en-GB" dirty="0"/>
          </a:p>
        </p:txBody>
      </p:sp>
    </p:spTree>
    <p:extLst>
      <p:ext uri="{BB962C8B-B14F-4D97-AF65-F5344CB8AC3E}">
        <p14:creationId xmlns:p14="http://schemas.microsoft.com/office/powerpoint/2010/main" val="26963833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63</a:t>
            </a:fld>
            <a:endParaRPr lang="en-GB"/>
          </a:p>
        </p:txBody>
      </p:sp>
    </p:spTree>
    <p:extLst>
      <p:ext uri="{BB962C8B-B14F-4D97-AF65-F5344CB8AC3E}">
        <p14:creationId xmlns:p14="http://schemas.microsoft.com/office/powerpoint/2010/main" val="1831999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64</a:t>
            </a:fld>
            <a:endParaRPr lang="en-GB" dirty="0"/>
          </a:p>
        </p:txBody>
      </p:sp>
    </p:spTree>
    <p:extLst>
      <p:ext uri="{BB962C8B-B14F-4D97-AF65-F5344CB8AC3E}">
        <p14:creationId xmlns:p14="http://schemas.microsoft.com/office/powerpoint/2010/main" val="39552759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Understand/verify logistics providers’ safety and security records. </a:t>
            </a:r>
          </a:p>
          <a:p>
            <a:r>
              <a:rPr lang="en-US" dirty="0"/>
              <a:t>Confirm that necessary driver qualifications have been communicated to contracted companies. </a:t>
            </a:r>
          </a:p>
          <a:p>
            <a:r>
              <a:rPr lang="en-US" dirty="0"/>
              <a:t>Create a plan or checklist to check driver qualifications on the day of shipment. </a:t>
            </a:r>
          </a:p>
          <a:p>
            <a:pPr algn="l"/>
            <a:endParaRPr lang="de-DE" dirty="0"/>
          </a:p>
          <a:p>
            <a:r>
              <a:rPr lang="en-US" dirty="0"/>
              <a:t>The driver must be qualified and the equipment must be suitable for transportation.</a:t>
            </a:r>
          </a:p>
          <a:p>
            <a:r>
              <a:rPr lang="en-US" dirty="0"/>
              <a:t>Ensure that any </a:t>
            </a:r>
            <a:r>
              <a:rPr lang="en-US" dirty="0" err="1"/>
              <a:t>specialised</a:t>
            </a:r>
            <a:r>
              <a:rPr lang="en-US" dirty="0"/>
              <a:t> equipment or handling has been clearly communicated to the logistics provider. </a:t>
            </a:r>
          </a:p>
          <a:p>
            <a:r>
              <a:rPr lang="en-US" dirty="0"/>
              <a:t>Check that specific personal protective equipment (PPE) requirements for onsite work and the work itself are communicated prior to arrival. </a:t>
            </a:r>
          </a:p>
          <a:p>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65</a:t>
            </a:fld>
            <a:endParaRPr lang="en-GB"/>
          </a:p>
        </p:txBody>
      </p:sp>
    </p:spTree>
    <p:extLst>
      <p:ext uri="{BB962C8B-B14F-4D97-AF65-F5344CB8AC3E}">
        <p14:creationId xmlns:p14="http://schemas.microsoft.com/office/powerpoint/2010/main" val="22798505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Photo source: Getty Images </a:t>
            </a:r>
          </a:p>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66</a:t>
            </a:fld>
            <a:endParaRPr lang="en-GB"/>
          </a:p>
        </p:txBody>
      </p:sp>
    </p:spTree>
    <p:extLst>
      <p:ext uri="{BB962C8B-B14F-4D97-AF65-F5344CB8AC3E}">
        <p14:creationId xmlns:p14="http://schemas.microsoft.com/office/powerpoint/2010/main" val="3341786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Photo source: Getty Images </a:t>
            </a:r>
          </a:p>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67</a:t>
            </a:fld>
            <a:endParaRPr lang="en-GB"/>
          </a:p>
        </p:txBody>
      </p:sp>
    </p:spTree>
    <p:extLst>
      <p:ext uri="{BB962C8B-B14F-4D97-AF65-F5344CB8AC3E}">
        <p14:creationId xmlns:p14="http://schemas.microsoft.com/office/powerpoint/2010/main" val="2392587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68</a:t>
            </a:fld>
            <a:endParaRPr lang="en-GB" dirty="0"/>
          </a:p>
        </p:txBody>
      </p:sp>
    </p:spTree>
    <p:extLst>
      <p:ext uri="{BB962C8B-B14F-4D97-AF65-F5344CB8AC3E}">
        <p14:creationId xmlns:p14="http://schemas.microsoft.com/office/powerpoint/2010/main" val="11300710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69</a:t>
            </a:fld>
            <a:endParaRPr lang="en-GB" dirty="0"/>
          </a:p>
        </p:txBody>
      </p:sp>
    </p:spTree>
    <p:extLst>
      <p:ext uri="{BB962C8B-B14F-4D97-AF65-F5344CB8AC3E}">
        <p14:creationId xmlns:p14="http://schemas.microsoft.com/office/powerpoint/2010/main" val="243677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transport has historically focused on unintentional safety accidents. When incidents are intentional, they become a security concern. Today, responsible chemical transport addresses both safety and security aspects.</a:t>
            </a:r>
          </a:p>
          <a:p>
            <a:endParaRPr lang="en-US" dirty="0">
              <a:solidFill>
                <a:srgbClr val="FF0000"/>
              </a:solidFill>
            </a:endParaRPr>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9734715C-F52B-41A9-9827-8305F9DA9DF4}" type="slidenum">
              <a:rPr lang="en-GB" smtClean="0"/>
              <a:t>7</a:t>
            </a:fld>
            <a:endParaRPr lang="en-GB" dirty="0"/>
          </a:p>
        </p:txBody>
      </p:sp>
    </p:spTree>
    <p:extLst>
      <p:ext uri="{BB962C8B-B14F-4D97-AF65-F5344CB8AC3E}">
        <p14:creationId xmlns:p14="http://schemas.microsoft.com/office/powerpoint/2010/main" val="1749792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Ensure that a contract is in place detailing all the relevant terms and conditions of the agreed upon transport with the logistics provider, including any insurance provisions. </a:t>
            </a:r>
          </a:p>
          <a:p>
            <a:r>
              <a:rPr lang="en-US" dirty="0"/>
              <a:t>Confirm who is responsible for any costs incurred for environmental clean-ups in the event of an incident. </a:t>
            </a:r>
          </a:p>
          <a:p>
            <a:r>
              <a:rPr lang="en-US" dirty="0"/>
              <a:t>Understand if additional insurance is required due to the value or hazard of the goods. </a:t>
            </a:r>
          </a:p>
          <a:p>
            <a:r>
              <a:rPr lang="en-US" dirty="0"/>
              <a:t>Verify that the liability (in the event of an incident) is clearly understood by all parties.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70</a:t>
            </a:fld>
            <a:endParaRPr lang="en-GB"/>
          </a:p>
        </p:txBody>
      </p:sp>
    </p:spTree>
    <p:extLst>
      <p:ext uri="{BB962C8B-B14F-4D97-AF65-F5344CB8AC3E}">
        <p14:creationId xmlns:p14="http://schemas.microsoft.com/office/powerpoint/2010/main" val="987210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71</a:t>
            </a:fld>
            <a:endParaRPr lang="en-GB"/>
          </a:p>
        </p:txBody>
      </p:sp>
    </p:spTree>
    <p:extLst>
      <p:ext uri="{BB962C8B-B14F-4D97-AF65-F5344CB8AC3E}">
        <p14:creationId xmlns:p14="http://schemas.microsoft.com/office/powerpoint/2010/main" val="1133925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72</a:t>
            </a:fld>
            <a:endParaRPr lang="en-GB"/>
          </a:p>
        </p:txBody>
      </p:sp>
    </p:spTree>
    <p:extLst>
      <p:ext uri="{BB962C8B-B14F-4D97-AF65-F5344CB8AC3E}">
        <p14:creationId xmlns:p14="http://schemas.microsoft.com/office/powerpoint/2010/main" val="4021837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73</a:t>
            </a:fld>
            <a:endParaRPr lang="en-GB"/>
          </a:p>
        </p:txBody>
      </p:sp>
    </p:spTree>
    <p:extLst>
      <p:ext uri="{BB962C8B-B14F-4D97-AF65-F5344CB8AC3E}">
        <p14:creationId xmlns:p14="http://schemas.microsoft.com/office/powerpoint/2010/main" val="14865629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74</a:t>
            </a:fld>
            <a:endParaRPr lang="en-GB" dirty="0"/>
          </a:p>
        </p:txBody>
      </p:sp>
    </p:spTree>
    <p:extLst>
      <p:ext uri="{BB962C8B-B14F-4D97-AF65-F5344CB8AC3E}">
        <p14:creationId xmlns:p14="http://schemas.microsoft.com/office/powerpoint/2010/main" val="1123510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Hazardous chemicals in motion present distinct safety and security risks. These risks can be reduced through the application of appropriate controls, which include, but are not limited to, qualified drivers, appropriate packaging, and approved routes. Drivers should be alert and follow safety and security plans. </a:t>
            </a:r>
          </a:p>
          <a:p>
            <a:pPr algn="l"/>
            <a:endParaRPr lang="de-DE" dirty="0"/>
          </a:p>
          <a:p>
            <a:r>
              <a:rPr lang="en-US" dirty="0"/>
              <a:t>Ensure that logistics providers have a plan to address safety and security concerns. </a:t>
            </a:r>
          </a:p>
          <a:p>
            <a:endParaRPr lang="en-US" dirty="0"/>
          </a:p>
          <a:p>
            <a:r>
              <a:rPr lang="en-US" dirty="0"/>
              <a:t>Confirm that logistics providers are aware of regulatory requirements for safety and security plans. </a:t>
            </a:r>
          </a:p>
          <a:p>
            <a:endParaRPr lang="en-US" dirty="0"/>
          </a:p>
          <a:p>
            <a:r>
              <a:rPr lang="en-US" dirty="0"/>
              <a:t>Request communication from logistics providers in the case of an incident. </a:t>
            </a:r>
          </a:p>
          <a:p>
            <a:endParaRPr lang="en-US" dirty="0"/>
          </a:p>
          <a:p>
            <a:r>
              <a:rPr lang="en-US" dirty="0"/>
              <a:t>Notify, if required, relevant authorities of hazardous materials shipments. </a:t>
            </a:r>
          </a:p>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75</a:t>
            </a:fld>
            <a:endParaRPr lang="en-GB"/>
          </a:p>
        </p:txBody>
      </p:sp>
    </p:spTree>
    <p:extLst>
      <p:ext uri="{BB962C8B-B14F-4D97-AF65-F5344CB8AC3E}">
        <p14:creationId xmlns:p14="http://schemas.microsoft.com/office/powerpoint/2010/main" val="41198767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76</a:t>
            </a:fld>
            <a:endParaRPr lang="en-GB"/>
          </a:p>
        </p:txBody>
      </p:sp>
    </p:spTree>
    <p:extLst>
      <p:ext uri="{BB962C8B-B14F-4D97-AF65-F5344CB8AC3E}">
        <p14:creationId xmlns:p14="http://schemas.microsoft.com/office/powerpoint/2010/main" val="33330471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77</a:t>
            </a:fld>
            <a:endParaRPr lang="en-GB"/>
          </a:p>
        </p:txBody>
      </p:sp>
    </p:spTree>
    <p:extLst>
      <p:ext uri="{BB962C8B-B14F-4D97-AF65-F5344CB8AC3E}">
        <p14:creationId xmlns:p14="http://schemas.microsoft.com/office/powerpoint/2010/main" val="22865930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34715C-F52B-41A9-9827-8305F9DA9DF4}" type="slidenum">
              <a:rPr lang="en-GB" smtClean="0"/>
              <a:t>78</a:t>
            </a:fld>
            <a:endParaRPr lang="en-GB"/>
          </a:p>
        </p:txBody>
      </p:sp>
    </p:spTree>
    <p:extLst>
      <p:ext uri="{BB962C8B-B14F-4D97-AF65-F5344CB8AC3E}">
        <p14:creationId xmlns:p14="http://schemas.microsoft.com/office/powerpoint/2010/main" val="42373448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79</a:t>
            </a:fld>
            <a:endParaRPr lang="en-GB" dirty="0"/>
          </a:p>
        </p:txBody>
      </p:sp>
    </p:spTree>
    <p:extLst>
      <p:ext uri="{BB962C8B-B14F-4D97-AF65-F5344CB8AC3E}">
        <p14:creationId xmlns:p14="http://schemas.microsoft.com/office/powerpoint/2010/main" val="16094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 and secure transport begins </a:t>
            </a:r>
            <a:r>
              <a:rPr lang="en-GB" b="1" dirty="0"/>
              <a:t>before a shipment leaves a facility </a:t>
            </a:r>
            <a:r>
              <a:rPr lang="en-GB" dirty="0"/>
              <a:t>and continues </a:t>
            </a:r>
            <a:r>
              <a:rPr lang="en-US" b="1" dirty="0"/>
              <a:t>after it is delivered</a:t>
            </a:r>
            <a:r>
              <a:rPr lang="en-GB" dirty="0"/>
              <a:t>. </a:t>
            </a:r>
          </a:p>
          <a:p>
            <a:endParaRPr lang="en-GB" dirty="0"/>
          </a:p>
          <a:p>
            <a:r>
              <a:rPr lang="en-GB" dirty="0"/>
              <a:t>Transport routes may present safety and security concerns, for example </a:t>
            </a:r>
            <a:r>
              <a:rPr lang="en-US" dirty="0"/>
              <a:t>when passing through populated or high-crime areas.</a:t>
            </a:r>
          </a:p>
        </p:txBody>
      </p:sp>
      <p:sp>
        <p:nvSpPr>
          <p:cNvPr id="4" name="Slide Number Placeholder 3"/>
          <p:cNvSpPr>
            <a:spLocks noGrp="1"/>
          </p:cNvSpPr>
          <p:nvPr>
            <p:ph type="sldNum" sz="quarter" idx="5"/>
          </p:nvPr>
        </p:nvSpPr>
        <p:spPr/>
        <p:txBody>
          <a:bodyPr/>
          <a:lstStyle/>
          <a:p>
            <a:fld id="{9734715C-F52B-41A9-9827-8305F9DA9DF4}" type="slidenum">
              <a:rPr lang="en-GB" smtClean="0"/>
              <a:t>8</a:t>
            </a:fld>
            <a:endParaRPr lang="en-GB" dirty="0"/>
          </a:p>
        </p:txBody>
      </p:sp>
    </p:spTree>
    <p:extLst>
      <p:ext uri="{BB962C8B-B14F-4D97-AF65-F5344CB8AC3E}">
        <p14:creationId xmlns:p14="http://schemas.microsoft.com/office/powerpoint/2010/main" val="610408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Photo source: Getty Images </a:t>
            </a:r>
          </a:p>
        </p:txBody>
      </p:sp>
      <p:sp>
        <p:nvSpPr>
          <p:cNvPr id="4" name="Slide Number Placeholder 3"/>
          <p:cNvSpPr>
            <a:spLocks noGrp="1"/>
          </p:cNvSpPr>
          <p:nvPr>
            <p:ph type="sldNum" sz="quarter" idx="5"/>
          </p:nvPr>
        </p:nvSpPr>
        <p:spPr/>
        <p:txBody>
          <a:bodyPr/>
          <a:lstStyle/>
          <a:p>
            <a:fld id="{9734715C-F52B-41A9-9827-8305F9DA9DF4}" type="slidenum">
              <a:rPr lang="en-GB" smtClean="0"/>
              <a:t>80</a:t>
            </a:fld>
            <a:endParaRPr lang="en-GB"/>
          </a:p>
        </p:txBody>
      </p:sp>
    </p:spTree>
    <p:extLst>
      <p:ext uri="{BB962C8B-B14F-4D97-AF65-F5344CB8AC3E}">
        <p14:creationId xmlns:p14="http://schemas.microsoft.com/office/powerpoint/2010/main" val="5926974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Photo Source: Getty Images </a:t>
            </a:r>
          </a:p>
        </p:txBody>
      </p:sp>
      <p:sp>
        <p:nvSpPr>
          <p:cNvPr id="4" name="Slide Number Placeholder 3"/>
          <p:cNvSpPr>
            <a:spLocks noGrp="1"/>
          </p:cNvSpPr>
          <p:nvPr>
            <p:ph type="sldNum" sz="quarter" idx="5"/>
          </p:nvPr>
        </p:nvSpPr>
        <p:spPr/>
        <p:txBody>
          <a:bodyPr/>
          <a:lstStyle/>
          <a:p>
            <a:fld id="{9734715C-F52B-41A9-9827-8305F9DA9DF4}" type="slidenum">
              <a:rPr lang="en-GB" smtClean="0"/>
              <a:t>81</a:t>
            </a:fld>
            <a:endParaRPr lang="en-GB"/>
          </a:p>
        </p:txBody>
      </p:sp>
    </p:spTree>
    <p:extLst>
      <p:ext uri="{BB962C8B-B14F-4D97-AF65-F5344CB8AC3E}">
        <p14:creationId xmlns:p14="http://schemas.microsoft.com/office/powerpoint/2010/main" val="2280005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82</a:t>
            </a:fld>
            <a:endParaRPr lang="en-GB"/>
          </a:p>
        </p:txBody>
      </p:sp>
    </p:spTree>
    <p:extLst>
      <p:ext uri="{BB962C8B-B14F-4D97-AF65-F5344CB8AC3E}">
        <p14:creationId xmlns:p14="http://schemas.microsoft.com/office/powerpoint/2010/main" val="2137823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165" indent="-304165">
              <a:spcBef>
                <a:spcPts val="0"/>
              </a:spcBef>
              <a:buFont typeface="Arial,Sans-Serif" panose="020B0604020202020204" pitchFamily="34" charset="0"/>
            </a:pPr>
            <a:r>
              <a:rPr lang="en-US" dirty="0"/>
              <a:t>Comply with national legislative provisions, such as:</a:t>
            </a:r>
          </a:p>
          <a:p>
            <a:pPr marL="304165" indent="-304165">
              <a:spcBef>
                <a:spcPts val="0"/>
              </a:spcBef>
              <a:buFont typeface="Arial,Sans-Serif" panose="020B0604020202020204" pitchFamily="34" charset="0"/>
            </a:pPr>
            <a:r>
              <a:rPr lang="en-US" dirty="0"/>
              <a:t>a. driving hours</a:t>
            </a:r>
          </a:p>
          <a:p>
            <a:pPr marL="304165" indent="-304165">
              <a:spcBef>
                <a:spcPts val="0"/>
              </a:spcBef>
              <a:buFont typeface="Arial,Sans-Serif" panose="020B0604020202020204" pitchFamily="34" charset="0"/>
            </a:pPr>
            <a:r>
              <a:rPr lang="en-US" dirty="0"/>
              <a:t>b. speed limits</a:t>
            </a:r>
          </a:p>
          <a:p>
            <a:pPr marL="304165" indent="-304165">
              <a:spcBef>
                <a:spcPts val="0"/>
              </a:spcBef>
              <a:buFont typeface="Arial,Sans-Serif" panose="020B0604020202020204" pitchFamily="34" charset="0"/>
            </a:pPr>
            <a:r>
              <a:rPr lang="en-US" dirty="0"/>
              <a:t>c. security provisions</a:t>
            </a:r>
          </a:p>
          <a:p>
            <a:pPr marL="304165" indent="-304165">
              <a:spcBef>
                <a:spcPts val="0"/>
              </a:spcBef>
              <a:buFont typeface="Arial,Sans-Serif" panose="020B0604020202020204" pitchFamily="34" charset="0"/>
            </a:pPr>
            <a:r>
              <a:rPr lang="en-US" dirty="0"/>
              <a:t>d. stops and parking</a:t>
            </a:r>
          </a:p>
          <a:p>
            <a:pPr marL="304165" indent="-304165">
              <a:spcBef>
                <a:spcPts val="0"/>
              </a:spcBef>
              <a:buFont typeface="Arial,Sans-Serif" panose="020B0604020202020204" pitchFamily="34" charset="0"/>
            </a:pPr>
            <a:r>
              <a:rPr lang="en-US" dirty="0"/>
              <a:t>e. </a:t>
            </a:r>
            <a:r>
              <a:rPr lang="en-US" dirty="0" err="1"/>
              <a:t>licence</a:t>
            </a:r>
            <a:r>
              <a:rPr lang="en-US" dirty="0"/>
              <a:t> validity</a:t>
            </a:r>
          </a:p>
          <a:p>
            <a:pPr marL="304165" indent="-304165">
              <a:spcBef>
                <a:spcPts val="0"/>
              </a:spcBef>
              <a:buFont typeface="Arial,Sans-Serif" panose="020B0604020202020204" pitchFamily="34" charset="0"/>
            </a:pPr>
            <a:r>
              <a:rPr lang="en-US" dirty="0"/>
              <a:t>f. no use of drugs or alcohol.</a:t>
            </a:r>
          </a:p>
          <a:p>
            <a:endParaRPr lang="en-US" dirty="0"/>
          </a:p>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83</a:t>
            </a:fld>
            <a:endParaRPr lang="en-GB"/>
          </a:p>
        </p:txBody>
      </p:sp>
    </p:spTree>
    <p:extLst>
      <p:ext uri="{BB962C8B-B14F-4D97-AF65-F5344CB8AC3E}">
        <p14:creationId xmlns:p14="http://schemas.microsoft.com/office/powerpoint/2010/main" val="17585511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84</a:t>
            </a:fld>
            <a:endParaRPr lang="en-GB" dirty="0"/>
          </a:p>
        </p:txBody>
      </p:sp>
    </p:spTree>
    <p:extLst>
      <p:ext uri="{BB962C8B-B14F-4D97-AF65-F5344CB8AC3E}">
        <p14:creationId xmlns:p14="http://schemas.microsoft.com/office/powerpoint/2010/main" val="4070977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85</a:t>
            </a:fld>
            <a:endParaRPr lang="en-GB" dirty="0"/>
          </a:p>
        </p:txBody>
      </p:sp>
    </p:spTree>
    <p:extLst>
      <p:ext uri="{BB962C8B-B14F-4D97-AF65-F5344CB8AC3E}">
        <p14:creationId xmlns:p14="http://schemas.microsoft.com/office/powerpoint/2010/main" val="7392973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86</a:t>
            </a:fld>
            <a:endParaRPr lang="en-GB" dirty="0"/>
          </a:p>
        </p:txBody>
      </p:sp>
    </p:spTree>
    <p:extLst>
      <p:ext uri="{BB962C8B-B14F-4D97-AF65-F5344CB8AC3E}">
        <p14:creationId xmlns:p14="http://schemas.microsoft.com/office/powerpoint/2010/main" val="10440377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87</a:t>
            </a:fld>
            <a:endParaRPr lang="en-GB" dirty="0"/>
          </a:p>
        </p:txBody>
      </p:sp>
    </p:spTree>
    <p:extLst>
      <p:ext uri="{BB962C8B-B14F-4D97-AF65-F5344CB8AC3E}">
        <p14:creationId xmlns:p14="http://schemas.microsoft.com/office/powerpoint/2010/main" val="30175565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88</a:t>
            </a:fld>
            <a:endParaRPr lang="en-GB" dirty="0"/>
          </a:p>
        </p:txBody>
      </p:sp>
    </p:spTree>
    <p:extLst>
      <p:ext uri="{BB962C8B-B14F-4D97-AF65-F5344CB8AC3E}">
        <p14:creationId xmlns:p14="http://schemas.microsoft.com/office/powerpoint/2010/main" val="3082469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89</a:t>
            </a:fld>
            <a:endParaRPr lang="en-GB" dirty="0"/>
          </a:p>
        </p:txBody>
      </p:sp>
    </p:spTree>
    <p:extLst>
      <p:ext uri="{BB962C8B-B14F-4D97-AF65-F5344CB8AC3E}">
        <p14:creationId xmlns:p14="http://schemas.microsoft.com/office/powerpoint/2010/main" val="281935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scenarios </a:t>
            </a:r>
            <a:r>
              <a:rPr lang="en-US" dirty="0"/>
              <a:t>can be caused by factors such as equipment failure, unsecured loads, changing weather conditions, speeding, or driver impairment.</a:t>
            </a:r>
          </a:p>
          <a:p>
            <a:endParaRPr lang="en-US" dirty="0"/>
          </a:p>
          <a:p>
            <a:r>
              <a:rPr lang="en-US" b="1" dirty="0"/>
              <a:t>Security scenarios </a:t>
            </a:r>
            <a:r>
              <a:rPr lang="en-US" dirty="0"/>
              <a:t>result from attacks by terrorists, petty criminals, or other actors who may steal, </a:t>
            </a:r>
            <a:r>
              <a:rPr lang="en-US" dirty="0" err="1"/>
              <a:t>vandalise</a:t>
            </a:r>
            <a:r>
              <a:rPr lang="en-US" dirty="0"/>
              <a:t>, hijack, or cyber‑attack vehicles or transport systems. Both safety and security incidents may involve collisions with other vehicles or objects.</a:t>
            </a:r>
          </a:p>
          <a:p>
            <a:endParaRPr lang="en-US" dirty="0"/>
          </a:p>
          <a:p>
            <a:r>
              <a:rPr lang="en-US" dirty="0"/>
              <a:t>Collectively, these incidents can lead to a range of negative impacts, including the release or loss of chemicals, resulting in harmful exposure to populations and the environment, injuries, deaths, national security concerns, and business impacts. Managing safety and security </a:t>
            </a:r>
            <a:r>
              <a:rPr lang="en-US" b="1" dirty="0"/>
              <a:t>may involve similar or complementary measures</a:t>
            </a:r>
            <a:r>
              <a:rPr lang="en-US" dirty="0"/>
              <a:t>, but in some cases, approaches may differ. </a:t>
            </a:r>
          </a:p>
          <a:p>
            <a:endParaRPr lang="en-US" dirty="0"/>
          </a:p>
          <a:p>
            <a:r>
              <a:rPr lang="en-US" dirty="0"/>
              <a:t>The </a:t>
            </a:r>
            <a:r>
              <a:rPr lang="en-US" b="1" dirty="0"/>
              <a:t>OPCW guidelines </a:t>
            </a:r>
            <a:r>
              <a:rPr lang="en-US" dirty="0"/>
              <a:t>serve as a resource for organizations, providing advice on operational best practices and </a:t>
            </a:r>
            <a:r>
              <a:rPr lang="en-GB" dirty="0"/>
              <a:t>questions</a:t>
            </a:r>
            <a:r>
              <a:rPr lang="en-US" dirty="0"/>
              <a:t> </a:t>
            </a:r>
            <a:r>
              <a:rPr lang="en-GB" dirty="0"/>
              <a:t>that can assist people in developing risk-management systems.</a:t>
            </a:r>
            <a:endParaRPr lang="en-US" dirty="0"/>
          </a:p>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9</a:t>
            </a:fld>
            <a:endParaRPr lang="en-GB" dirty="0"/>
          </a:p>
        </p:txBody>
      </p:sp>
    </p:spTree>
    <p:extLst>
      <p:ext uri="{BB962C8B-B14F-4D97-AF65-F5344CB8AC3E}">
        <p14:creationId xmlns:p14="http://schemas.microsoft.com/office/powerpoint/2010/main" val="462312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90</a:t>
            </a:fld>
            <a:endParaRPr lang="en-GB" dirty="0"/>
          </a:p>
        </p:txBody>
      </p:sp>
    </p:spTree>
    <p:extLst>
      <p:ext uri="{BB962C8B-B14F-4D97-AF65-F5344CB8AC3E}">
        <p14:creationId xmlns:p14="http://schemas.microsoft.com/office/powerpoint/2010/main" val="18178264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91</a:t>
            </a:fld>
            <a:endParaRPr lang="en-GB" dirty="0"/>
          </a:p>
        </p:txBody>
      </p:sp>
    </p:spTree>
    <p:extLst>
      <p:ext uri="{BB962C8B-B14F-4D97-AF65-F5344CB8AC3E}">
        <p14:creationId xmlns:p14="http://schemas.microsoft.com/office/powerpoint/2010/main" val="23878971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92</a:t>
            </a:fld>
            <a:endParaRPr lang="en-GB" dirty="0"/>
          </a:p>
        </p:txBody>
      </p:sp>
    </p:spTree>
    <p:extLst>
      <p:ext uri="{BB962C8B-B14F-4D97-AF65-F5344CB8AC3E}">
        <p14:creationId xmlns:p14="http://schemas.microsoft.com/office/powerpoint/2010/main" val="3883256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93</a:t>
            </a:fld>
            <a:endParaRPr lang="en-GB" dirty="0"/>
          </a:p>
        </p:txBody>
      </p:sp>
    </p:spTree>
    <p:extLst>
      <p:ext uri="{BB962C8B-B14F-4D97-AF65-F5344CB8AC3E}">
        <p14:creationId xmlns:p14="http://schemas.microsoft.com/office/powerpoint/2010/main" val="10578909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94</a:t>
            </a:fld>
            <a:endParaRPr lang="en-GB" dirty="0"/>
          </a:p>
        </p:txBody>
      </p:sp>
    </p:spTree>
    <p:extLst>
      <p:ext uri="{BB962C8B-B14F-4D97-AF65-F5344CB8AC3E}">
        <p14:creationId xmlns:p14="http://schemas.microsoft.com/office/powerpoint/2010/main" val="21681165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95</a:t>
            </a:fld>
            <a:endParaRPr lang="en-GB" dirty="0"/>
          </a:p>
        </p:txBody>
      </p:sp>
    </p:spTree>
    <p:extLst>
      <p:ext uri="{BB962C8B-B14F-4D97-AF65-F5344CB8AC3E}">
        <p14:creationId xmlns:p14="http://schemas.microsoft.com/office/powerpoint/2010/main" val="34075589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96</a:t>
            </a:fld>
            <a:endParaRPr lang="en-GB" dirty="0"/>
          </a:p>
        </p:txBody>
      </p:sp>
    </p:spTree>
    <p:extLst>
      <p:ext uri="{BB962C8B-B14F-4D97-AF65-F5344CB8AC3E}">
        <p14:creationId xmlns:p14="http://schemas.microsoft.com/office/powerpoint/2010/main" val="25747649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97</a:t>
            </a:fld>
            <a:endParaRPr lang="en-GB" dirty="0"/>
          </a:p>
        </p:txBody>
      </p:sp>
    </p:spTree>
    <p:extLst>
      <p:ext uri="{BB962C8B-B14F-4D97-AF65-F5344CB8AC3E}">
        <p14:creationId xmlns:p14="http://schemas.microsoft.com/office/powerpoint/2010/main" val="27603936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4715C-F52B-41A9-9827-8305F9DA9DF4}" type="slidenum">
              <a:rPr lang="en-GB" smtClean="0"/>
              <a:t>98</a:t>
            </a:fld>
            <a:endParaRPr lang="en-GB" dirty="0"/>
          </a:p>
        </p:txBody>
      </p:sp>
    </p:spTree>
    <p:extLst>
      <p:ext uri="{BB962C8B-B14F-4D97-AF65-F5344CB8AC3E}">
        <p14:creationId xmlns:p14="http://schemas.microsoft.com/office/powerpoint/2010/main" val="14924426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4715C-F52B-41A9-9827-8305F9DA9DF4}" type="slidenum">
              <a:rPr lang="en-GB" smtClean="0"/>
              <a:t>99</a:t>
            </a:fld>
            <a:endParaRPr lang="en-GB" dirty="0"/>
          </a:p>
        </p:txBody>
      </p:sp>
    </p:spTree>
    <p:extLst>
      <p:ext uri="{BB962C8B-B14F-4D97-AF65-F5344CB8AC3E}">
        <p14:creationId xmlns:p14="http://schemas.microsoft.com/office/powerpoint/2010/main" val="1630510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E70B24-1803-4CC2-9873-11D73B6C3D82}"/>
              </a:ext>
            </a:extLst>
          </p:cNvPr>
          <p:cNvSpPr/>
          <p:nvPr/>
        </p:nvSpPr>
        <p:spPr>
          <a:xfrm>
            <a:off x="9138196" y="2198075"/>
            <a:ext cx="3053805" cy="4659925"/>
          </a:xfrm>
          <a:prstGeom prst="rect">
            <a:avLst/>
          </a:prstGeom>
          <a:solidFill>
            <a:srgbClr val="004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1" name="Rectangle 10">
            <a:extLst>
              <a:ext uri="{FF2B5EF4-FFF2-40B4-BE49-F238E27FC236}">
                <a16:creationId xmlns:a16="http://schemas.microsoft.com/office/drawing/2014/main" id="{0FB80523-B2EE-4AC8-A157-41A9ADE6B017}"/>
              </a:ext>
            </a:extLst>
          </p:cNvPr>
          <p:cNvSpPr/>
          <p:nvPr/>
        </p:nvSpPr>
        <p:spPr>
          <a:xfrm>
            <a:off x="1" y="2198077"/>
            <a:ext cx="9138195" cy="4659924"/>
          </a:xfrm>
          <a:prstGeom prst="rect">
            <a:avLst/>
          </a:prstGeom>
          <a:solidFill>
            <a:srgbClr val="16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2" name="Title 4">
            <a:extLst>
              <a:ext uri="{FF2B5EF4-FFF2-40B4-BE49-F238E27FC236}">
                <a16:creationId xmlns:a16="http://schemas.microsoft.com/office/drawing/2014/main" id="{2EDF3D34-A30C-4CC5-8C45-3A9D565FACF6}"/>
              </a:ext>
            </a:extLst>
          </p:cNvPr>
          <p:cNvSpPr>
            <a:spLocks noGrp="1"/>
          </p:cNvSpPr>
          <p:nvPr>
            <p:ph type="title" hasCustomPrompt="1"/>
          </p:nvPr>
        </p:nvSpPr>
        <p:spPr>
          <a:xfrm>
            <a:off x="934599" y="2568485"/>
            <a:ext cx="7805983" cy="2564347"/>
          </a:xfrm>
          <a:prstGeom prst="rect">
            <a:avLst/>
          </a:prstGeom>
        </p:spPr>
        <p:txBody>
          <a:bodyPr anchor="t" anchorCtr="0">
            <a:normAutofit/>
          </a:bodyPr>
          <a:lstStyle>
            <a:lvl1pPr>
              <a:lnSpc>
                <a:spcPct val="90000"/>
              </a:lnSpc>
              <a:defRPr sz="4800" b="1" spc="0" baseline="0">
                <a:solidFill>
                  <a:schemeClr val="bg1"/>
                </a:solidFill>
                <a:latin typeface="IBM Plex Sans" panose="020B0503050203000203" pitchFamily="34" charset="0"/>
              </a:defRPr>
            </a:lvl1pPr>
          </a:lstStyle>
          <a:p>
            <a:r>
              <a:rPr lang="en-US"/>
              <a:t>Your presentation title</a:t>
            </a:r>
          </a:p>
        </p:txBody>
      </p:sp>
      <p:sp>
        <p:nvSpPr>
          <p:cNvPr id="13" name="Text Placeholder 2">
            <a:extLst>
              <a:ext uri="{FF2B5EF4-FFF2-40B4-BE49-F238E27FC236}">
                <a16:creationId xmlns:a16="http://schemas.microsoft.com/office/drawing/2014/main" id="{1EC425A7-C0DF-45B0-BE04-8DEBA8F3E1D4}"/>
              </a:ext>
            </a:extLst>
          </p:cNvPr>
          <p:cNvSpPr>
            <a:spLocks noGrp="1"/>
          </p:cNvSpPr>
          <p:nvPr>
            <p:ph type="body" sz="quarter" idx="14" hasCustomPrompt="1"/>
          </p:nvPr>
        </p:nvSpPr>
        <p:spPr>
          <a:xfrm>
            <a:off x="9467337" y="5554996"/>
            <a:ext cx="2419827" cy="1002441"/>
          </a:xfrm>
          <a:prstGeom prst="rect">
            <a:avLst/>
          </a:prstGeom>
        </p:spPr>
        <p:txBody>
          <a:bodyPr anchor="b">
            <a:noAutofit/>
          </a:bodyPr>
          <a:lstStyle>
            <a:lvl1pPr marL="0" indent="0">
              <a:spcBef>
                <a:spcPts val="400"/>
              </a:spcBef>
              <a:buNone/>
              <a:defRPr sz="1400" baseline="0">
                <a:solidFill>
                  <a:schemeClr val="bg1"/>
                </a:solidFill>
              </a:defRPr>
            </a:lvl1pPr>
            <a:lvl2pPr>
              <a:defRPr sz="800"/>
            </a:lvl2pPr>
            <a:lvl3pPr>
              <a:defRPr sz="800"/>
            </a:lvl3pPr>
            <a:lvl4pPr>
              <a:defRPr sz="800"/>
            </a:lvl4pPr>
            <a:lvl5pPr>
              <a:defRPr sz="800"/>
            </a:lvl5pPr>
          </a:lstStyle>
          <a:p>
            <a:pPr lvl="0"/>
            <a:r>
              <a:rPr lang="en-US"/>
              <a:t>Presenter’s Name</a:t>
            </a:r>
          </a:p>
          <a:p>
            <a:pPr lvl="0"/>
            <a:r>
              <a:rPr lang="en-US"/>
              <a:t>OPCW Job Title</a:t>
            </a:r>
          </a:p>
          <a:p>
            <a:pPr lvl="0"/>
            <a:r>
              <a:rPr lang="en-US"/>
              <a:t>Branch/Division</a:t>
            </a:r>
          </a:p>
          <a:p>
            <a:pPr lvl="0"/>
            <a:r>
              <a:rPr lang="en-US"/>
              <a:t>Date</a:t>
            </a:r>
          </a:p>
        </p:txBody>
      </p:sp>
      <p:pic>
        <p:nvPicPr>
          <p:cNvPr id="14" name="Picture 13">
            <a:extLst>
              <a:ext uri="{FF2B5EF4-FFF2-40B4-BE49-F238E27FC236}">
                <a16:creationId xmlns:a16="http://schemas.microsoft.com/office/drawing/2014/main" id="{946B01CB-E762-4335-B95B-B03C8F493D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588" t="7876" b="-12100"/>
          <a:stretch/>
        </p:blipFill>
        <p:spPr>
          <a:xfrm>
            <a:off x="812313" y="6014173"/>
            <a:ext cx="2658744" cy="651587"/>
          </a:xfrm>
          <a:prstGeom prst="rect">
            <a:avLst/>
          </a:prstGeom>
        </p:spPr>
      </p:pic>
      <p:pic>
        <p:nvPicPr>
          <p:cNvPr id="15" name="Picture 14">
            <a:extLst>
              <a:ext uri="{FF2B5EF4-FFF2-40B4-BE49-F238E27FC236}">
                <a16:creationId xmlns:a16="http://schemas.microsoft.com/office/drawing/2014/main" id="{1ED9D5C6-958E-4059-B945-AFF1095E75B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0209" y="789672"/>
            <a:ext cx="929400" cy="929400"/>
          </a:xfrm>
          <a:prstGeom prst="rect">
            <a:avLst/>
          </a:prstGeom>
        </p:spPr>
      </p:pic>
      <p:sp>
        <p:nvSpPr>
          <p:cNvPr id="16" name="Subtitle 2">
            <a:extLst>
              <a:ext uri="{FF2B5EF4-FFF2-40B4-BE49-F238E27FC236}">
                <a16:creationId xmlns:a16="http://schemas.microsoft.com/office/drawing/2014/main" id="{AA0E6606-726E-4693-8465-FEC6E56247A6}"/>
              </a:ext>
            </a:extLst>
          </p:cNvPr>
          <p:cNvSpPr>
            <a:spLocks noGrp="1"/>
          </p:cNvSpPr>
          <p:nvPr>
            <p:ph type="subTitle" idx="1" hasCustomPrompt="1"/>
          </p:nvPr>
        </p:nvSpPr>
        <p:spPr>
          <a:xfrm>
            <a:off x="9420446" y="2568485"/>
            <a:ext cx="2419825" cy="2564347"/>
          </a:xfrm>
          <a:prstGeom prst="rect">
            <a:avLst/>
          </a:prstGeom>
        </p:spPr>
        <p:txBody>
          <a:bodyPr>
            <a:noAutofit/>
          </a:bodyPr>
          <a:lstStyle>
            <a:lvl1pPr marL="0" indent="0" algn="l">
              <a:buNone/>
              <a:defRPr sz="2000" baseline="0">
                <a:solidFill>
                  <a:schemeClr val="bg1"/>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6" indent="0" algn="ctr">
              <a:buNone/>
              <a:defRPr>
                <a:solidFill>
                  <a:schemeClr val="tx1">
                    <a:tint val="75000"/>
                  </a:schemeClr>
                </a:solidFill>
              </a:defRPr>
            </a:lvl5pPr>
            <a:lvl6pPr marL="3046933"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pPr lvl="0"/>
            <a:r>
              <a:rPr lang="en-US"/>
              <a:t>Additional subtitle information if appropriate</a:t>
            </a:r>
          </a:p>
        </p:txBody>
      </p:sp>
      <p:grpSp>
        <p:nvGrpSpPr>
          <p:cNvPr id="17" name="Group 1" descr="Outside edge tick marks for alignment">
            <a:extLst>
              <a:ext uri="{FF2B5EF4-FFF2-40B4-BE49-F238E27FC236}">
                <a16:creationId xmlns:a16="http://schemas.microsoft.com/office/drawing/2014/main" id="{D2AFF81F-557F-4146-A2C4-CA33AEB1F4E8}"/>
              </a:ext>
              <a:ext uri="{C183D7F6-B498-43B3-948B-1728B52AA6E4}">
                <adec:decorative xmlns:adec="http://schemas.microsoft.com/office/drawing/2017/decorative" val="0"/>
              </a:ext>
            </a:extLst>
          </p:cNvPr>
          <p:cNvGrpSpPr/>
          <p:nvPr/>
        </p:nvGrpSpPr>
        <p:grpSpPr>
          <a:xfrm>
            <a:off x="-146307" y="-147320"/>
            <a:ext cx="12485627" cy="7152640"/>
            <a:chOff x="-109730" y="-110490"/>
            <a:chExt cx="9364220" cy="5364480"/>
          </a:xfrm>
        </p:grpSpPr>
        <p:grpSp>
          <p:nvGrpSpPr>
            <p:cNvPr id="18" name="Group 17">
              <a:extLst>
                <a:ext uri="{FF2B5EF4-FFF2-40B4-BE49-F238E27FC236}">
                  <a16:creationId xmlns:a16="http://schemas.microsoft.com/office/drawing/2014/main" id="{6CFF3596-65AD-44AE-9EAB-356DF20F1196}"/>
                </a:ext>
              </a:extLst>
            </p:cNvPr>
            <p:cNvGrpSpPr/>
            <p:nvPr userDrawn="1"/>
          </p:nvGrpSpPr>
          <p:grpSpPr>
            <a:xfrm>
              <a:off x="228600" y="-110490"/>
              <a:ext cx="8686732" cy="91440"/>
              <a:chOff x="228600" y="-152400"/>
              <a:chExt cx="8686732" cy="152400"/>
            </a:xfrm>
          </p:grpSpPr>
          <p:cxnSp>
            <p:nvCxnSpPr>
              <p:cNvPr id="51" name="Straight Connector 50">
                <a:extLst>
                  <a:ext uri="{FF2B5EF4-FFF2-40B4-BE49-F238E27FC236}">
                    <a16:creationId xmlns:a16="http://schemas.microsoft.com/office/drawing/2014/main" id="{E109A806-8F46-4E88-9EB4-0027635874A6}"/>
                  </a:ex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318FE7C-2651-4763-8886-24B848BC74BA}"/>
                  </a:ex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65C27DB-2E27-40BB-AA4F-0D8487E1BE82}"/>
                  </a:ex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E48C1F7-2104-4B98-86A4-63E097C25BC9}"/>
                  </a:ex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19B4B8D5-F697-4A7D-BF0E-182D074F23B4}"/>
                  </a:ex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572D538-0D1D-4BC3-81E3-11312716CB4E}"/>
                  </a:ex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56F1F3D5-18E8-4A55-A7B7-F67427A4C49A}"/>
                  </a:ex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25953D5-F4B4-4BEF-8920-08CE7977E924}"/>
                  </a:ex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2A2CBBE-EFB0-4FA3-8E52-35D319AF4C4B}"/>
                  </a:ex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5CACD352-DD93-4214-9E3E-D5D7B17EA61F}"/>
                  </a:ex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81057A96-F6A0-4703-B45B-862444D998E7}"/>
                  </a:ex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3887B478-499E-479D-8701-41124DD7E426}"/>
                </a:ext>
              </a:extLst>
            </p:cNvPr>
            <p:cNvGrpSpPr/>
            <p:nvPr userDrawn="1"/>
          </p:nvGrpSpPr>
          <p:grpSpPr>
            <a:xfrm>
              <a:off x="228600" y="5162550"/>
              <a:ext cx="8686732" cy="91440"/>
              <a:chOff x="228600" y="5143500"/>
              <a:chExt cx="8686732" cy="152400"/>
            </a:xfrm>
          </p:grpSpPr>
          <p:cxnSp>
            <p:nvCxnSpPr>
              <p:cNvPr id="40" name="Straight Connector 39">
                <a:extLst>
                  <a:ext uri="{FF2B5EF4-FFF2-40B4-BE49-F238E27FC236}">
                    <a16:creationId xmlns:a16="http://schemas.microsoft.com/office/drawing/2014/main" id="{BD13B3A8-BF71-45E8-B0FC-8FE4261AC326}"/>
                  </a:ex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1D442DE-4ED3-43EC-85AE-2DD1A0BC40EE}"/>
                  </a:ex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AFE0211-55E0-4FE2-97DE-2DF9AB418C69}"/>
                  </a:ex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06B9FEA-A6D3-4F6D-847A-0A33FB87CBD2}"/>
                  </a:ex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DEA2A7A5-9BB3-41CB-838A-A5A24DC386F7}"/>
                  </a:ex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9D11EBF-50C6-4384-94C3-DC8A1027EB98}"/>
                  </a:ex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8C5BD88-09D6-4019-BB6E-407B3E742087}"/>
                  </a:ex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1FAE8AA-6995-4D4E-92F1-FE5A301AD35B}"/>
                  </a:ex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C8C62F5B-1E41-4396-B7BA-B7E7F7141192}"/>
                  </a:ex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8C9FDF8-400C-49BD-9998-93C327C2864A}"/>
                  </a:ex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F912391-461B-4C80-B657-2BEA3B4F76CA}"/>
                  </a:ex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6BA4D223-8C87-4583-B5F4-37B7F838078A}"/>
                </a:ext>
              </a:extLst>
            </p:cNvPr>
            <p:cNvGrpSpPr/>
            <p:nvPr userDrawn="1"/>
          </p:nvGrpSpPr>
          <p:grpSpPr>
            <a:xfrm>
              <a:off x="-109730" y="237744"/>
              <a:ext cx="91440" cy="4664456"/>
              <a:chOff x="-109730" y="237744"/>
              <a:chExt cx="91440" cy="4664456"/>
            </a:xfrm>
          </p:grpSpPr>
          <p:cxnSp>
            <p:nvCxnSpPr>
              <p:cNvPr id="31" name="Straight Connector 30">
                <a:extLst>
                  <a:ext uri="{FF2B5EF4-FFF2-40B4-BE49-F238E27FC236}">
                    <a16:creationId xmlns:a16="http://schemas.microsoft.com/office/drawing/2014/main" id="{F2ED1575-CF95-47DE-97E2-4FF3969993F2}"/>
                  </a:ex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7CB8277-5585-4C56-9F6C-12072457DCCA}"/>
                  </a:ex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5EF9E5C8-C3E8-4DC5-9D94-FA656131AD84}"/>
                  </a:ex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E8E08A0-E6C9-46D6-9E01-65C77D38E176}"/>
                  </a:ex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24258BE-0F4E-4FCA-9EBB-86C0415D1B1F}"/>
                  </a:ex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C87444A-A7BD-433F-AED1-D5118BEEF378}"/>
                  </a:ex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A3AC028-2877-4F48-A545-4B8C8E7494F0}"/>
                  </a:ex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2598069-3E80-46E0-907E-D9814D93B158}"/>
                  </a:ex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D5C6B4F-DB3C-4014-BF83-B6FF74B4D5B5}"/>
                  </a:ex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6D9FA949-4B60-4F3F-9D05-92F02BD3756F}"/>
                </a:ext>
              </a:extLst>
            </p:cNvPr>
            <p:cNvGrpSpPr/>
            <p:nvPr userDrawn="1"/>
          </p:nvGrpSpPr>
          <p:grpSpPr>
            <a:xfrm>
              <a:off x="9163050" y="237744"/>
              <a:ext cx="91440" cy="4663440"/>
              <a:chOff x="-109730" y="231394"/>
              <a:chExt cx="91440" cy="4663440"/>
            </a:xfrm>
          </p:grpSpPr>
          <p:cxnSp>
            <p:nvCxnSpPr>
              <p:cNvPr id="22" name="Straight Connector 21">
                <a:extLst>
                  <a:ext uri="{FF2B5EF4-FFF2-40B4-BE49-F238E27FC236}">
                    <a16:creationId xmlns:a16="http://schemas.microsoft.com/office/drawing/2014/main" id="{17D89535-A680-49F3-A8B9-774180202566}"/>
                  </a:ex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C873FB5-DCB6-40C7-B8FB-6AD4C9D37061}"/>
                  </a:ex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0BDDB55-FDAC-46A6-BFC2-00850B08918E}"/>
                  </a:ex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15A3BEF-ED30-48ED-B851-2BFC1BC3FAC3}"/>
                  </a:ex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7BD2CBB-C2E4-455E-AD0A-DF8DD89E8E6C}"/>
                  </a:ex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E942909-1200-41EA-AD0E-C15110E4F235}"/>
                  </a:ex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26D4E7F-DEA1-4E6E-A19E-0761C831B2AA}"/>
                  </a:ex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D102200-F2B0-4C40-BAC7-ED358834B4D8}"/>
                  </a:ex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9B78508-9024-4696-ABE8-84CB6E44A601}"/>
                  </a:ex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62" name="Rectangle 61">
            <a:extLst>
              <a:ext uri="{FF2B5EF4-FFF2-40B4-BE49-F238E27FC236}">
                <a16:creationId xmlns:a16="http://schemas.microsoft.com/office/drawing/2014/main" id="{75B8458E-A722-4D51-9DFE-FA30B5753811}"/>
              </a:ext>
            </a:extLst>
          </p:cNvPr>
          <p:cNvSpPr/>
          <p:nvPr/>
        </p:nvSpPr>
        <p:spPr>
          <a:xfrm>
            <a:off x="9022831" y="2198075"/>
            <a:ext cx="120000" cy="4659925"/>
          </a:xfrm>
          <a:prstGeom prst="rect">
            <a:avLst/>
          </a:prstGeom>
          <a:solidFill>
            <a:srgbClr val="006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Tree>
    <p:extLst>
      <p:ext uri="{BB962C8B-B14F-4D97-AF65-F5344CB8AC3E}">
        <p14:creationId xmlns:p14="http://schemas.microsoft.com/office/powerpoint/2010/main" val="262168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6096000" y="2"/>
            <a:ext cx="6096000" cy="6214597"/>
          </a:xfrm>
          <a:prstGeom prst="rect">
            <a:avLst/>
          </a:prstGeom>
          <a:solidFill>
            <a:srgbClr val="36B3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755100"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6621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6614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2551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8539493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2"/>
            <a:ext cx="6096000" cy="6214597"/>
          </a:xfrm>
          <a:prstGeom prst="rect">
            <a:avLst/>
          </a:prstGeom>
          <a:solidFill>
            <a:srgbClr val="00B8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59101"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1198678"/>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18510" y="2666242"/>
            <a:ext cx="4975169" cy="2890227"/>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dirty="0"/>
              <a:t>Click to edit Master subtitle style</a:t>
            </a:r>
            <a:endParaRPr dirty="0"/>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28371303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6096000" y="2"/>
            <a:ext cx="6096000" cy="6214597"/>
          </a:xfrm>
          <a:prstGeom prst="rect">
            <a:avLst/>
          </a:prstGeom>
          <a:solidFill>
            <a:srgbClr val="00B8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755100"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6621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6614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2551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18096528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2"/>
            <a:ext cx="6096000" cy="6214597"/>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59101"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518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33589414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6096000" y="2"/>
            <a:ext cx="6096000" cy="6214597"/>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755100"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6621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6614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2551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38583074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30DD7C-170A-432B-8242-837E744DC1F6}"/>
              </a:ext>
            </a:extLst>
          </p:cNvPr>
          <p:cNvSpPr/>
          <p:nvPr/>
        </p:nvSpPr>
        <p:spPr>
          <a:xfrm>
            <a:off x="0" y="2198077"/>
            <a:ext cx="12192000" cy="4659923"/>
          </a:xfrm>
          <a:prstGeom prst="rect">
            <a:avLst/>
          </a:prstGeom>
          <a:solidFill>
            <a:srgbClr val="17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31" name="Title 30">
            <a:extLst>
              <a:ext uri="{FF2B5EF4-FFF2-40B4-BE49-F238E27FC236}">
                <a16:creationId xmlns:a16="http://schemas.microsoft.com/office/drawing/2014/main" id="{4F8D2EE8-1C5F-4671-A4D2-960B84565500}"/>
              </a:ext>
            </a:extLst>
          </p:cNvPr>
          <p:cNvSpPr>
            <a:spLocks noGrp="1"/>
          </p:cNvSpPr>
          <p:nvPr>
            <p:ph type="title"/>
          </p:nvPr>
        </p:nvSpPr>
        <p:spPr>
          <a:xfrm>
            <a:off x="920212" y="288001"/>
            <a:ext cx="10561705" cy="1612800"/>
          </a:xfrm>
        </p:spPr>
        <p:txBody>
          <a:bodyPr anchor="b">
            <a:normAutofit/>
          </a:bodyPr>
          <a:lstStyle>
            <a:lvl1pPr>
              <a:defRPr sz="4267"/>
            </a:lvl1pPr>
          </a:lstStyle>
          <a:p>
            <a:r>
              <a:rPr lang="en-US"/>
              <a:t>Click to edit Master title style</a:t>
            </a:r>
            <a:endParaRPr lang="en-GB"/>
          </a:p>
        </p:txBody>
      </p:sp>
      <p:sp>
        <p:nvSpPr>
          <p:cNvPr id="33" name="Text Placeholder 32">
            <a:extLst>
              <a:ext uri="{FF2B5EF4-FFF2-40B4-BE49-F238E27FC236}">
                <a16:creationId xmlns:a16="http://schemas.microsoft.com/office/drawing/2014/main" id="{AAF24639-8B14-41AD-8A7D-DD9B69D210DA}"/>
              </a:ext>
            </a:extLst>
          </p:cNvPr>
          <p:cNvSpPr>
            <a:spLocks noGrp="1"/>
          </p:cNvSpPr>
          <p:nvPr>
            <p:ph type="body" sz="quarter" idx="14"/>
          </p:nvPr>
        </p:nvSpPr>
        <p:spPr>
          <a:xfrm>
            <a:off x="920751" y="2563285"/>
            <a:ext cx="10534371" cy="3710516"/>
          </a:xfrm>
          <a:prstGeom prst="rect">
            <a:avLst/>
          </a:prstGeo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5A7028CA-A3A3-1245-9128-2B8A7E36818A}"/>
              </a:ext>
            </a:extLst>
          </p:cNvPr>
          <p:cNvSpPr>
            <a:spLocks noGrp="1"/>
          </p:cNvSpPr>
          <p:nvPr>
            <p:ph type="dt" sz="half" idx="15"/>
          </p:nvPr>
        </p:nvSpPr>
        <p:spPr/>
        <p:txBody>
          <a:bodyPr/>
          <a:lstStyle/>
          <a:p>
            <a:endParaRPr lang="en-GB" dirty="0"/>
          </a:p>
        </p:txBody>
      </p:sp>
      <p:sp>
        <p:nvSpPr>
          <p:cNvPr id="7" name="Footer Placeholder 6">
            <a:extLst>
              <a:ext uri="{FF2B5EF4-FFF2-40B4-BE49-F238E27FC236}">
                <a16:creationId xmlns:a16="http://schemas.microsoft.com/office/drawing/2014/main" id="{764C9CB6-F87E-004B-A014-BED7C74E1D4E}"/>
              </a:ext>
            </a:extLst>
          </p:cNvPr>
          <p:cNvSpPr>
            <a:spLocks noGrp="1"/>
          </p:cNvSpPr>
          <p:nvPr>
            <p:ph type="ftr" sz="quarter" idx="16"/>
          </p:nvPr>
        </p:nvSpPr>
        <p:spPr/>
        <p:txBody>
          <a:bodyPr/>
          <a:lstStyle/>
          <a:p>
            <a:endParaRPr lang="en-GB" dirty="0"/>
          </a:p>
        </p:txBody>
      </p:sp>
      <p:sp>
        <p:nvSpPr>
          <p:cNvPr id="8" name="Slide Number Placeholder 7">
            <a:extLst>
              <a:ext uri="{FF2B5EF4-FFF2-40B4-BE49-F238E27FC236}">
                <a16:creationId xmlns:a16="http://schemas.microsoft.com/office/drawing/2014/main" id="{C48E729B-90DA-184F-B7CD-3D4C936C718A}"/>
              </a:ext>
            </a:extLst>
          </p:cNvPr>
          <p:cNvSpPr>
            <a:spLocks noGrp="1"/>
          </p:cNvSpPr>
          <p:nvPr>
            <p:ph type="sldNum" sz="quarter" idx="17"/>
          </p:nvPr>
        </p:nvSpPr>
        <p:spPr/>
        <p:txBody>
          <a:bodyPr/>
          <a:lstStyle/>
          <a:p>
            <a:fld id="{81529391-9475-4D39-AD9A-2926ECC31B66}" type="slidenum">
              <a:rPr lang="en-GB" smtClean="0"/>
              <a:t>‹#›</a:t>
            </a:fld>
            <a:endParaRPr lang="en-GB" dirty="0"/>
          </a:p>
        </p:txBody>
      </p:sp>
    </p:spTree>
    <p:extLst>
      <p:ext uri="{BB962C8B-B14F-4D97-AF65-F5344CB8AC3E}">
        <p14:creationId xmlns:p14="http://schemas.microsoft.com/office/powerpoint/2010/main" val="3375620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AEA0F85-22CB-7742-B47E-46550830BF40}"/>
              </a:ext>
            </a:extLst>
          </p:cNvPr>
          <p:cNvSpPr/>
          <p:nvPr/>
        </p:nvSpPr>
        <p:spPr>
          <a:xfrm>
            <a:off x="0" y="4241003"/>
            <a:ext cx="12192000" cy="1977517"/>
          </a:xfrm>
          <a:prstGeom prst="rect">
            <a:avLst/>
          </a:prstGeom>
          <a:solidFill>
            <a:srgbClr val="16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13" name="Rectangle 12">
            <a:extLst>
              <a:ext uri="{FF2B5EF4-FFF2-40B4-BE49-F238E27FC236}">
                <a16:creationId xmlns:a16="http://schemas.microsoft.com/office/drawing/2014/main" id="{6EDCA206-A54D-F545-9D85-31EC28B6D881}"/>
              </a:ext>
            </a:extLst>
          </p:cNvPr>
          <p:cNvSpPr/>
          <p:nvPr/>
        </p:nvSpPr>
        <p:spPr>
          <a:xfrm>
            <a:off x="0" y="-1"/>
            <a:ext cx="12192000" cy="42410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15" name="Google Shape;56;p5">
            <a:extLst>
              <a:ext uri="{FF2B5EF4-FFF2-40B4-BE49-F238E27FC236}">
                <a16:creationId xmlns:a16="http://schemas.microsoft.com/office/drawing/2014/main" id="{610ABBFE-72FC-D24E-8EED-26F36CE6A522}"/>
              </a:ext>
            </a:extLst>
          </p:cNvPr>
          <p:cNvSpPr txBox="1">
            <a:spLocks/>
          </p:cNvSpPr>
          <p:nvPr/>
        </p:nvSpPr>
        <p:spPr>
          <a:xfrm>
            <a:off x="11381736" y="6333135"/>
            <a:ext cx="731600" cy="524800"/>
          </a:xfrm>
          <a:prstGeom prst="rect">
            <a:avLst/>
          </a:prstGeom>
        </p:spPr>
        <p:txBody>
          <a:bodyPr spcFirstLastPara="1" vert="horz" wrap="square" lIns="121900" tIns="121900" rIns="121900" bIns="121900" rtlCol="0" anchor="ctr" anchorCtr="0">
            <a:noAutofit/>
          </a:bodyPr>
          <a:lstStyle>
            <a:defPPr>
              <a:defRPr lang="en-US"/>
            </a:defPPr>
            <a:lvl1pPr marL="0" lvl="0" algn="r" defTabSz="342900" rtl="0" eaLnBrk="1" latinLnBrk="0" hangingPunct="1">
              <a:buNone/>
              <a:defRPr sz="800" b="1" kern="1200">
                <a:solidFill>
                  <a:schemeClr val="bg1"/>
                </a:solidFill>
                <a:latin typeface="IBM Plex Sans" panose="020B0503050203000203" pitchFamily="34" charset="0"/>
                <a:ea typeface="+mn-ea"/>
                <a:cs typeface="+mn-cs"/>
              </a:defRPr>
            </a:lvl1pPr>
            <a:lvl2pPr marL="342900" lvl="1" algn="l" defTabSz="342900" rtl="0" eaLnBrk="1" latinLnBrk="0" hangingPunct="1">
              <a:buNone/>
              <a:defRPr sz="1350" kern="1200">
                <a:solidFill>
                  <a:schemeClr val="tx1"/>
                </a:solidFill>
                <a:latin typeface="+mn-lt"/>
                <a:ea typeface="+mn-ea"/>
                <a:cs typeface="+mn-cs"/>
              </a:defRPr>
            </a:lvl2pPr>
            <a:lvl3pPr marL="685800" lvl="2" algn="l" defTabSz="342900" rtl="0" eaLnBrk="1" latinLnBrk="0" hangingPunct="1">
              <a:buNone/>
              <a:defRPr sz="1350" kern="1200">
                <a:solidFill>
                  <a:schemeClr val="tx1"/>
                </a:solidFill>
                <a:latin typeface="+mn-lt"/>
                <a:ea typeface="+mn-ea"/>
                <a:cs typeface="+mn-cs"/>
              </a:defRPr>
            </a:lvl3pPr>
            <a:lvl4pPr marL="1028700" lvl="3" algn="l" defTabSz="342900" rtl="0" eaLnBrk="1" latinLnBrk="0" hangingPunct="1">
              <a:buNone/>
              <a:defRPr sz="1350" kern="1200">
                <a:solidFill>
                  <a:schemeClr val="tx1"/>
                </a:solidFill>
                <a:latin typeface="+mn-lt"/>
                <a:ea typeface="+mn-ea"/>
                <a:cs typeface="+mn-cs"/>
              </a:defRPr>
            </a:lvl4pPr>
            <a:lvl5pPr marL="1371600" lvl="4" algn="l" defTabSz="342900" rtl="0" eaLnBrk="1" latinLnBrk="0" hangingPunct="1">
              <a:buNone/>
              <a:defRPr sz="1350" kern="1200">
                <a:solidFill>
                  <a:schemeClr val="tx1"/>
                </a:solidFill>
                <a:latin typeface="+mn-lt"/>
                <a:ea typeface="+mn-ea"/>
                <a:cs typeface="+mn-cs"/>
              </a:defRPr>
            </a:lvl5pPr>
            <a:lvl6pPr marL="1714500" lvl="5" algn="l" defTabSz="342900" rtl="0" eaLnBrk="1" latinLnBrk="0" hangingPunct="1">
              <a:buNone/>
              <a:defRPr sz="1350" kern="1200">
                <a:solidFill>
                  <a:schemeClr val="tx1"/>
                </a:solidFill>
                <a:latin typeface="+mn-lt"/>
                <a:ea typeface="+mn-ea"/>
                <a:cs typeface="+mn-cs"/>
              </a:defRPr>
            </a:lvl6pPr>
            <a:lvl7pPr marL="2057400" lvl="6" algn="l" defTabSz="342900" rtl="0" eaLnBrk="1" latinLnBrk="0" hangingPunct="1">
              <a:buNone/>
              <a:defRPr sz="1350" kern="1200">
                <a:solidFill>
                  <a:schemeClr val="tx1"/>
                </a:solidFill>
                <a:latin typeface="+mn-lt"/>
                <a:ea typeface="+mn-ea"/>
                <a:cs typeface="+mn-cs"/>
              </a:defRPr>
            </a:lvl7pPr>
            <a:lvl8pPr marL="2400300" lvl="7" algn="l" defTabSz="342900" rtl="0" eaLnBrk="1" latinLnBrk="0" hangingPunct="1">
              <a:buNone/>
              <a:defRPr sz="1350" kern="1200">
                <a:solidFill>
                  <a:schemeClr val="tx1"/>
                </a:solidFill>
                <a:latin typeface="+mn-lt"/>
                <a:ea typeface="+mn-ea"/>
                <a:cs typeface="+mn-cs"/>
              </a:defRPr>
            </a:lvl8pPr>
            <a:lvl9pPr marL="2743200" lvl="8" algn="l" defTabSz="342900" rtl="0" eaLnBrk="1" latinLnBrk="0" hangingPunct="1">
              <a:buNone/>
              <a:defRPr sz="1350" kern="1200">
                <a:solidFill>
                  <a:schemeClr val="tx1"/>
                </a:solidFill>
                <a:latin typeface="+mn-lt"/>
                <a:ea typeface="+mn-ea"/>
                <a:cs typeface="+mn-cs"/>
              </a:defRPr>
            </a:lvl9pPr>
          </a:lstStyle>
          <a:p>
            <a:fld id="{00000000-1234-1234-1234-123412341234}" type="slidenum">
              <a:rPr lang="en" sz="1067" smtClean="0"/>
              <a:pPr/>
              <a:t>‹#›</a:t>
            </a:fld>
            <a:endParaRPr lang="en" sz="1067"/>
          </a:p>
        </p:txBody>
      </p:sp>
      <p:sp>
        <p:nvSpPr>
          <p:cNvPr id="21" name="Google Shape;54;p5">
            <a:extLst>
              <a:ext uri="{FF2B5EF4-FFF2-40B4-BE49-F238E27FC236}">
                <a16:creationId xmlns:a16="http://schemas.microsoft.com/office/drawing/2014/main" id="{B3ACF1AE-68DC-2946-910C-524458944B46}"/>
              </a:ext>
            </a:extLst>
          </p:cNvPr>
          <p:cNvSpPr txBox="1">
            <a:spLocks noGrp="1"/>
          </p:cNvSpPr>
          <p:nvPr>
            <p:ph type="title"/>
          </p:nvPr>
        </p:nvSpPr>
        <p:spPr>
          <a:xfrm>
            <a:off x="972600" y="539744"/>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latin typeface="IBM Plex Sans" panose="020B0503050203000203" pitchFamily="34" charset="0"/>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22" name="Google Shape;55;p5">
            <a:extLst>
              <a:ext uri="{FF2B5EF4-FFF2-40B4-BE49-F238E27FC236}">
                <a16:creationId xmlns:a16="http://schemas.microsoft.com/office/drawing/2014/main" id="{99EE57D6-0600-B44E-8746-01D96B8C8EFF}"/>
              </a:ext>
            </a:extLst>
          </p:cNvPr>
          <p:cNvSpPr txBox="1">
            <a:spLocks noGrp="1"/>
          </p:cNvSpPr>
          <p:nvPr>
            <p:ph type="body" idx="1"/>
          </p:nvPr>
        </p:nvSpPr>
        <p:spPr>
          <a:xfrm>
            <a:off x="972600" y="1820284"/>
            <a:ext cx="10251600" cy="2079553"/>
          </a:xfrm>
          <a:prstGeom prst="rect">
            <a:avLst/>
          </a:prstGeom>
        </p:spPr>
        <p:txBody>
          <a:bodyPr spcFirstLastPara="1" wrap="square" lIns="91425" tIns="91425" rIns="91425" bIns="91425" anchor="t" anchorCtr="0">
            <a:noAutofit/>
          </a:bodyPr>
          <a:lstStyle>
            <a:lvl1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baseline="0">
                <a:solidFill>
                  <a:schemeClr val="bg1"/>
                </a:solidFill>
                <a:latin typeface="IBM Plex Sans" panose="020B0503050203000203" pitchFamily="34" charset="0"/>
              </a:defRPr>
            </a:lvl1pPr>
            <a:lvl2pPr marL="914377" marR="0" lvl="1"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2pPr>
            <a:lvl3pPr marL="1523962" marR="0" lvl="2"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3pPr>
            <a:lvl4pPr marL="2133547" marR="0" lvl="3"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4pPr>
            <a:lvl5pPr marL="2743131" marR="0" lvl="4"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marL="304792" marR="0" lvl="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F2F2F2">
                    <a:lumMod val="25000"/>
                  </a:srgbClr>
                </a:solidFill>
                <a:effectLst/>
                <a:uLnTx/>
                <a:uFillTx/>
                <a:latin typeface="IBM Plex Sans"/>
                <a:ea typeface="+mn-ea"/>
                <a:cs typeface="+mn-cs"/>
              </a:rPr>
              <a:t>Click to edit Master text styles</a:t>
            </a:r>
          </a:p>
          <a:p>
            <a:pPr marL="304792" marR="0" lvl="1"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F2F2F2">
                    <a:lumMod val="25000"/>
                  </a:srgbClr>
                </a:solidFill>
                <a:effectLst/>
                <a:uLnTx/>
                <a:uFillTx/>
                <a:latin typeface="IBM Plex Sans"/>
                <a:ea typeface="+mn-ea"/>
                <a:cs typeface="+mn-cs"/>
              </a:rPr>
              <a:t>Second level</a:t>
            </a:r>
          </a:p>
          <a:p>
            <a:pPr marL="304792" marR="0" lvl="2"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F2F2F2">
                    <a:lumMod val="25000"/>
                  </a:srgbClr>
                </a:solidFill>
                <a:effectLst/>
                <a:uLnTx/>
                <a:uFillTx/>
                <a:latin typeface="IBM Plex Sans"/>
                <a:ea typeface="+mn-ea"/>
                <a:cs typeface="+mn-cs"/>
              </a:rPr>
              <a:t>Third level</a:t>
            </a:r>
          </a:p>
          <a:p>
            <a:pPr marL="304792" marR="0" lvl="3"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F2F2F2">
                    <a:lumMod val="25000"/>
                  </a:srgbClr>
                </a:solidFill>
                <a:effectLst/>
                <a:uLnTx/>
                <a:uFillTx/>
                <a:latin typeface="IBM Plex Sans"/>
                <a:ea typeface="+mn-ea"/>
                <a:cs typeface="+mn-cs"/>
              </a:rPr>
              <a:t>Fourth level</a:t>
            </a:r>
          </a:p>
          <a:p>
            <a:pPr marL="304792" marR="0" lvl="4"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F2F2F2">
                    <a:lumMod val="25000"/>
                  </a:srgbClr>
                </a:solidFill>
                <a:effectLst/>
                <a:uLnTx/>
                <a:uFillTx/>
                <a:latin typeface="IBM Plex Sans"/>
                <a:ea typeface="+mn-ea"/>
                <a:cs typeface="+mn-cs"/>
              </a:rPr>
              <a:t>Fifth level</a:t>
            </a:r>
            <a:endParaRPr kumimoji="0" lang="en-GB" sz="2667" b="0" i="0" u="none" strike="noStrike" kern="1200" cap="none" spc="0" normalizeH="0" baseline="0" noProof="0" dirty="0">
              <a:ln>
                <a:noFill/>
              </a:ln>
              <a:solidFill>
                <a:srgbClr val="F2F2F2">
                  <a:lumMod val="25000"/>
                </a:srgbClr>
              </a:solidFill>
              <a:effectLst/>
              <a:uLnTx/>
              <a:uFillTx/>
              <a:latin typeface="+mn-lt"/>
              <a:ea typeface="+mn-ea"/>
              <a:cs typeface="+mn-cs"/>
            </a:endParaRPr>
          </a:p>
        </p:txBody>
      </p:sp>
      <p:sp>
        <p:nvSpPr>
          <p:cNvPr id="23" name="Google Shape;56;p5">
            <a:extLst>
              <a:ext uri="{FF2B5EF4-FFF2-40B4-BE49-F238E27FC236}">
                <a16:creationId xmlns:a16="http://schemas.microsoft.com/office/drawing/2014/main" id="{6021B121-5C93-804F-B70B-A5C2717B0ED1}"/>
              </a:ext>
            </a:extLst>
          </p:cNvPr>
          <p:cNvSpPr txBox="1">
            <a:spLocks/>
          </p:cNvSpPr>
          <p:nvPr/>
        </p:nvSpPr>
        <p:spPr>
          <a:xfrm>
            <a:off x="11381736" y="6333135"/>
            <a:ext cx="731600" cy="524800"/>
          </a:xfrm>
          <a:prstGeom prst="rect">
            <a:avLst/>
          </a:prstGeom>
        </p:spPr>
        <p:txBody>
          <a:bodyPr spcFirstLastPara="1" vert="horz" wrap="square" lIns="121900" tIns="121900" rIns="121900" bIns="121900" rtlCol="0" anchor="ctr" anchorCtr="0">
            <a:noAutofit/>
          </a:bodyPr>
          <a:lstStyle>
            <a:defPPr>
              <a:defRPr lang="en-US"/>
            </a:defPPr>
            <a:lvl1pPr marL="0" lvl="0" algn="r" defTabSz="342900" rtl="0" eaLnBrk="1" latinLnBrk="0" hangingPunct="1">
              <a:buNone/>
              <a:defRPr sz="800" b="1" kern="1200">
                <a:solidFill>
                  <a:schemeClr val="bg1"/>
                </a:solidFill>
                <a:latin typeface="IBM Plex Sans" panose="020B0503050203000203" pitchFamily="34" charset="0"/>
                <a:ea typeface="+mn-ea"/>
                <a:cs typeface="+mn-cs"/>
              </a:defRPr>
            </a:lvl1pPr>
            <a:lvl2pPr marL="342900" lvl="1" algn="l" defTabSz="342900" rtl="0" eaLnBrk="1" latinLnBrk="0" hangingPunct="1">
              <a:buNone/>
              <a:defRPr sz="1350" kern="1200">
                <a:solidFill>
                  <a:schemeClr val="tx1"/>
                </a:solidFill>
                <a:latin typeface="+mn-lt"/>
                <a:ea typeface="+mn-ea"/>
                <a:cs typeface="+mn-cs"/>
              </a:defRPr>
            </a:lvl2pPr>
            <a:lvl3pPr marL="685800" lvl="2" algn="l" defTabSz="342900" rtl="0" eaLnBrk="1" latinLnBrk="0" hangingPunct="1">
              <a:buNone/>
              <a:defRPr sz="1350" kern="1200">
                <a:solidFill>
                  <a:schemeClr val="tx1"/>
                </a:solidFill>
                <a:latin typeface="+mn-lt"/>
                <a:ea typeface="+mn-ea"/>
                <a:cs typeface="+mn-cs"/>
              </a:defRPr>
            </a:lvl3pPr>
            <a:lvl4pPr marL="1028700" lvl="3" algn="l" defTabSz="342900" rtl="0" eaLnBrk="1" latinLnBrk="0" hangingPunct="1">
              <a:buNone/>
              <a:defRPr sz="1350" kern="1200">
                <a:solidFill>
                  <a:schemeClr val="tx1"/>
                </a:solidFill>
                <a:latin typeface="+mn-lt"/>
                <a:ea typeface="+mn-ea"/>
                <a:cs typeface="+mn-cs"/>
              </a:defRPr>
            </a:lvl4pPr>
            <a:lvl5pPr marL="1371600" lvl="4" algn="l" defTabSz="342900" rtl="0" eaLnBrk="1" latinLnBrk="0" hangingPunct="1">
              <a:buNone/>
              <a:defRPr sz="1350" kern="1200">
                <a:solidFill>
                  <a:schemeClr val="tx1"/>
                </a:solidFill>
                <a:latin typeface="+mn-lt"/>
                <a:ea typeface="+mn-ea"/>
                <a:cs typeface="+mn-cs"/>
              </a:defRPr>
            </a:lvl5pPr>
            <a:lvl6pPr marL="1714500" lvl="5" algn="l" defTabSz="342900" rtl="0" eaLnBrk="1" latinLnBrk="0" hangingPunct="1">
              <a:buNone/>
              <a:defRPr sz="1350" kern="1200">
                <a:solidFill>
                  <a:schemeClr val="tx1"/>
                </a:solidFill>
                <a:latin typeface="+mn-lt"/>
                <a:ea typeface="+mn-ea"/>
                <a:cs typeface="+mn-cs"/>
              </a:defRPr>
            </a:lvl6pPr>
            <a:lvl7pPr marL="2057400" lvl="6" algn="l" defTabSz="342900" rtl="0" eaLnBrk="1" latinLnBrk="0" hangingPunct="1">
              <a:buNone/>
              <a:defRPr sz="1350" kern="1200">
                <a:solidFill>
                  <a:schemeClr val="tx1"/>
                </a:solidFill>
                <a:latin typeface="+mn-lt"/>
                <a:ea typeface="+mn-ea"/>
                <a:cs typeface="+mn-cs"/>
              </a:defRPr>
            </a:lvl7pPr>
            <a:lvl8pPr marL="2400300" lvl="7" algn="l" defTabSz="342900" rtl="0" eaLnBrk="1" latinLnBrk="0" hangingPunct="1">
              <a:buNone/>
              <a:defRPr sz="1350" kern="1200">
                <a:solidFill>
                  <a:schemeClr val="tx1"/>
                </a:solidFill>
                <a:latin typeface="+mn-lt"/>
                <a:ea typeface="+mn-ea"/>
                <a:cs typeface="+mn-cs"/>
              </a:defRPr>
            </a:lvl8pPr>
            <a:lvl9pPr marL="2743200" lvl="8" algn="l" defTabSz="342900" rtl="0" eaLnBrk="1" latinLnBrk="0" hangingPunct="1">
              <a:buNone/>
              <a:defRPr sz="1350" kern="1200">
                <a:solidFill>
                  <a:schemeClr val="tx1"/>
                </a:solidFill>
                <a:latin typeface="+mn-lt"/>
                <a:ea typeface="+mn-ea"/>
                <a:cs typeface="+mn-cs"/>
              </a:defRPr>
            </a:lvl9pPr>
          </a:lstStyle>
          <a:p>
            <a:fld id="{00000000-1234-1234-1234-123412341234}" type="slidenum">
              <a:rPr lang="en" sz="1067" smtClean="0"/>
              <a:pPr/>
              <a:t>‹#›</a:t>
            </a:fld>
            <a:endParaRPr lang="en" sz="1067"/>
          </a:p>
        </p:txBody>
      </p:sp>
      <p:sp>
        <p:nvSpPr>
          <p:cNvPr id="2" name="Date Placeholder 1">
            <a:extLst>
              <a:ext uri="{FF2B5EF4-FFF2-40B4-BE49-F238E27FC236}">
                <a16:creationId xmlns:a16="http://schemas.microsoft.com/office/drawing/2014/main" id="{AB1B8D4E-66E7-8849-8A70-1A2A031550E6}"/>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B674E529-9F06-C746-ADF6-56FDAF0EEBD3}"/>
              </a:ext>
            </a:extLst>
          </p:cNvPr>
          <p:cNvSpPr>
            <a:spLocks noGrp="1"/>
          </p:cNvSpPr>
          <p:nvPr>
            <p:ph type="ftr" sz="quarter" idx="11"/>
          </p:nvPr>
        </p:nvSpPr>
        <p:spPr/>
        <p:txBody>
          <a:bodyPr/>
          <a:lstStyle/>
          <a:p>
            <a:endParaRPr lang="en-GB" dirty="0"/>
          </a:p>
        </p:txBody>
      </p:sp>
      <p:sp>
        <p:nvSpPr>
          <p:cNvPr id="24" name="Slide Number Placeholder 23">
            <a:extLst>
              <a:ext uri="{FF2B5EF4-FFF2-40B4-BE49-F238E27FC236}">
                <a16:creationId xmlns:a16="http://schemas.microsoft.com/office/drawing/2014/main" id="{14B584F0-431A-8C41-9C5B-7F256919F680}"/>
              </a:ext>
            </a:extLst>
          </p:cNvPr>
          <p:cNvSpPr>
            <a:spLocks noGrp="1"/>
          </p:cNvSpPr>
          <p:nvPr>
            <p:ph type="sldNum" sz="quarter" idx="12"/>
          </p:nvPr>
        </p:nvSpPr>
        <p:spPr/>
        <p:txBody>
          <a:bodyPr/>
          <a:lstStyle/>
          <a:p>
            <a:fld id="{81529391-9475-4D39-AD9A-2926ECC31B66}" type="slidenum">
              <a:rPr lang="en-GB" smtClean="0"/>
              <a:t>‹#›</a:t>
            </a:fld>
            <a:endParaRPr lang="en-GB" dirty="0"/>
          </a:p>
        </p:txBody>
      </p:sp>
      <p:pic>
        <p:nvPicPr>
          <p:cNvPr id="14" name="Picture 13">
            <a:extLst>
              <a:ext uri="{FF2B5EF4-FFF2-40B4-BE49-F238E27FC236}">
                <a16:creationId xmlns:a16="http://schemas.microsoft.com/office/drawing/2014/main" id="{67E04A98-4BAA-C74E-9214-94CEE95AF17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1" y="6339930"/>
            <a:ext cx="389964" cy="389964"/>
          </a:xfrm>
          <a:prstGeom prst="rect">
            <a:avLst/>
          </a:prstGeom>
        </p:spPr>
      </p:pic>
      <p:sp>
        <p:nvSpPr>
          <p:cNvPr id="16" name="Google Shape;55;p5">
            <a:extLst>
              <a:ext uri="{FF2B5EF4-FFF2-40B4-BE49-F238E27FC236}">
                <a16:creationId xmlns:a16="http://schemas.microsoft.com/office/drawing/2014/main" id="{E4BA84EF-942F-0A40-8D50-564D8BE7AD52}"/>
              </a:ext>
            </a:extLst>
          </p:cNvPr>
          <p:cNvSpPr txBox="1">
            <a:spLocks noGrp="1"/>
          </p:cNvSpPr>
          <p:nvPr>
            <p:ph type="body" idx="13"/>
          </p:nvPr>
        </p:nvSpPr>
        <p:spPr>
          <a:xfrm>
            <a:off x="967800" y="4516135"/>
            <a:ext cx="10251600" cy="1460597"/>
          </a:xfrm>
          <a:prstGeom prst="rect">
            <a:avLst/>
          </a:prstGeom>
        </p:spPr>
        <p:txBody>
          <a:bodyPr spcFirstLastPara="1" wrap="square" lIns="91425" tIns="91425" rIns="91425" bIns="91425" anchor="t" anchorCtr="0">
            <a:noAutofit/>
          </a:bodyPr>
          <a:lstStyle>
            <a:lvl1pPr marL="304792" marR="0" lvl="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baseline="0">
                <a:solidFill>
                  <a:schemeClr val="bg1"/>
                </a:solidFill>
                <a:latin typeface="IBM Plex Sans" panose="020B0503050203000203" pitchFamily="34" charset="0"/>
              </a:defRPr>
            </a:lvl1pPr>
            <a:lvl2pPr marL="914377" marR="0" lvl="1"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2pPr>
            <a:lvl3pPr marL="1523962" marR="0" lvl="2"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3pPr>
            <a:lvl4pPr marL="2133547" marR="0" lvl="3"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4pPr>
            <a:lvl5pPr marL="2743131" marR="0" lvl="4"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baseline="0">
                <a:solidFill>
                  <a:schemeClr val="bg1"/>
                </a:solidFill>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marL="304792" marR="0" lvl="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F2F2F2">
                    <a:lumMod val="25000"/>
                  </a:srgbClr>
                </a:solidFill>
                <a:effectLst/>
                <a:uLnTx/>
                <a:uFillTx/>
                <a:latin typeface="IBM Plex Sans"/>
                <a:ea typeface="+mn-ea"/>
                <a:cs typeface="+mn-cs"/>
              </a:rPr>
              <a:t>Click to edit Master text styles</a:t>
            </a:r>
          </a:p>
          <a:p>
            <a:pPr marL="304792" marR="0" lvl="1"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F2F2F2">
                    <a:lumMod val="25000"/>
                  </a:srgbClr>
                </a:solidFill>
                <a:effectLst/>
                <a:uLnTx/>
                <a:uFillTx/>
                <a:latin typeface="IBM Plex Sans"/>
                <a:ea typeface="+mn-ea"/>
                <a:cs typeface="+mn-cs"/>
              </a:rPr>
              <a:t>Second level</a:t>
            </a:r>
          </a:p>
          <a:p>
            <a:pPr marL="304792" marR="0" lvl="2"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F2F2F2">
                    <a:lumMod val="25000"/>
                  </a:srgbClr>
                </a:solidFill>
                <a:effectLst/>
                <a:uLnTx/>
                <a:uFillTx/>
                <a:latin typeface="IBM Plex Sans"/>
                <a:ea typeface="+mn-ea"/>
                <a:cs typeface="+mn-cs"/>
              </a:rPr>
              <a:t>Third level</a:t>
            </a:r>
          </a:p>
          <a:p>
            <a:pPr marL="304792" marR="0" lvl="3"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F2F2F2">
                    <a:lumMod val="25000"/>
                  </a:srgbClr>
                </a:solidFill>
                <a:effectLst/>
                <a:uLnTx/>
                <a:uFillTx/>
                <a:latin typeface="IBM Plex Sans"/>
                <a:ea typeface="+mn-ea"/>
                <a:cs typeface="+mn-cs"/>
              </a:rPr>
              <a:t>Fourth level</a:t>
            </a:r>
          </a:p>
          <a:p>
            <a:pPr marL="304792" marR="0" lvl="4"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F2F2F2">
                    <a:lumMod val="25000"/>
                  </a:srgbClr>
                </a:solidFill>
                <a:effectLst/>
                <a:uLnTx/>
                <a:uFillTx/>
                <a:latin typeface="IBM Plex Sans"/>
                <a:ea typeface="+mn-ea"/>
                <a:cs typeface="+mn-cs"/>
              </a:rPr>
              <a:t>Fifth level</a:t>
            </a:r>
            <a:endParaRPr kumimoji="0" lang="en-GB" sz="2667" b="0" i="0" u="none" strike="noStrike" kern="1200" cap="none" spc="0" normalizeH="0" baseline="0" noProof="0">
              <a:ln>
                <a:noFill/>
              </a:ln>
              <a:solidFill>
                <a:srgbClr val="F2F2F2">
                  <a:lumMod val="25000"/>
                </a:srgbClr>
              </a:solidFill>
              <a:effectLst/>
              <a:uLnTx/>
              <a:uFillTx/>
              <a:latin typeface="+mn-lt"/>
              <a:ea typeface="+mn-ea"/>
              <a:cs typeface="+mn-cs"/>
            </a:endParaRPr>
          </a:p>
        </p:txBody>
      </p:sp>
    </p:spTree>
    <p:extLst>
      <p:ext uri="{BB962C8B-B14F-4D97-AF65-F5344CB8AC3E}">
        <p14:creationId xmlns:p14="http://schemas.microsoft.com/office/powerpoint/2010/main" val="330097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End Slide - Dark 1">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0A022E-AD8E-4F60-A67F-AD1A1841AA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77742" y="2910742"/>
            <a:ext cx="1036516" cy="1036516"/>
          </a:xfrm>
          <a:prstGeom prst="rect">
            <a:avLst/>
          </a:prstGeom>
        </p:spPr>
      </p:pic>
    </p:spTree>
    <p:extLst>
      <p:ext uri="{BB962C8B-B14F-4D97-AF65-F5344CB8AC3E}">
        <p14:creationId xmlns:p14="http://schemas.microsoft.com/office/powerpoint/2010/main" val="312732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End Slide - Dark 2">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0A022E-AD8E-4F60-A67F-AD1A1841AA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77742" y="2910742"/>
            <a:ext cx="1036516" cy="1036516"/>
          </a:xfrm>
          <a:prstGeom prst="rect">
            <a:avLst/>
          </a:prstGeom>
        </p:spPr>
      </p:pic>
    </p:spTree>
    <p:extLst>
      <p:ext uri="{BB962C8B-B14F-4D97-AF65-F5344CB8AC3E}">
        <p14:creationId xmlns:p14="http://schemas.microsoft.com/office/powerpoint/2010/main" val="8191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no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B6724-C927-4040-A0B5-E9D03552FE71}"/>
              </a:ext>
            </a:extLst>
          </p:cNvPr>
          <p:cNvSpPr>
            <a:spLocks noGrp="1"/>
          </p:cNvSpPr>
          <p:nvPr>
            <p:ph type="sldNum" sz="quarter" idx="10"/>
          </p:nvPr>
        </p:nvSpPr>
        <p:spPr/>
        <p:txBody>
          <a:bodyPr/>
          <a:lstStyle/>
          <a:p>
            <a:fld id="{81529391-9475-4D39-AD9A-2926ECC31B66}" type="slidenum">
              <a:rPr lang="en-GB" smtClean="0"/>
              <a:t>‹#›</a:t>
            </a:fld>
            <a:endParaRPr lang="en-GB" dirty="0"/>
          </a:p>
        </p:txBody>
      </p:sp>
      <p:sp>
        <p:nvSpPr>
          <p:cNvPr id="4" name="Date Placeholder 3">
            <a:extLst>
              <a:ext uri="{FF2B5EF4-FFF2-40B4-BE49-F238E27FC236}">
                <a16:creationId xmlns:a16="http://schemas.microsoft.com/office/drawing/2014/main" id="{AAE7C1BF-A70C-48C2-AD57-93B0941561D3}"/>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4553331D-C77E-4666-96B7-0C955CBEC2B8}"/>
              </a:ext>
            </a:extLst>
          </p:cNvPr>
          <p:cNvSpPr>
            <a:spLocks noGrp="1"/>
          </p:cNvSpPr>
          <p:nvPr>
            <p:ph type="ftr" sz="quarter" idx="12"/>
          </p:nvPr>
        </p:nvSpPr>
        <p:spPr/>
        <p:txBody>
          <a:bodyPr/>
          <a:lstStyle/>
          <a:p>
            <a:endParaRPr lang="en-GB" dirty="0"/>
          </a:p>
        </p:txBody>
      </p:sp>
      <p:sp>
        <p:nvSpPr>
          <p:cNvPr id="9" name="Title 9">
            <a:extLst>
              <a:ext uri="{FF2B5EF4-FFF2-40B4-BE49-F238E27FC236}">
                <a16:creationId xmlns:a16="http://schemas.microsoft.com/office/drawing/2014/main" id="{22CFC4CB-C7D9-4D29-AA07-0B0AF16CC589}"/>
              </a:ext>
            </a:extLst>
          </p:cNvPr>
          <p:cNvSpPr>
            <a:spLocks noGrp="1"/>
          </p:cNvSpPr>
          <p:nvPr>
            <p:ph type="title"/>
          </p:nvPr>
        </p:nvSpPr>
        <p:spPr>
          <a:xfrm>
            <a:off x="304800" y="316993"/>
            <a:ext cx="11542184" cy="1616487"/>
          </a:xfrm>
        </p:spPr>
        <p:txBody>
          <a:bodyPr/>
          <a:lstStyle/>
          <a:p>
            <a:r>
              <a:rPr lang="en-US"/>
              <a:t>Click to edit Master title style</a:t>
            </a:r>
            <a:endParaRPr lang="en-GB"/>
          </a:p>
        </p:txBody>
      </p:sp>
    </p:spTree>
    <p:extLst>
      <p:ext uri="{BB962C8B-B14F-4D97-AF65-F5344CB8AC3E}">
        <p14:creationId xmlns:p14="http://schemas.microsoft.com/office/powerpoint/2010/main" val="391761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 No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B6724-C927-4040-A0B5-E9D03552FE71}"/>
              </a:ext>
            </a:extLst>
          </p:cNvPr>
          <p:cNvSpPr>
            <a:spLocks noGrp="1"/>
          </p:cNvSpPr>
          <p:nvPr>
            <p:ph type="sldNum" sz="quarter" idx="10"/>
          </p:nvPr>
        </p:nvSpPr>
        <p:spPr/>
        <p:txBody>
          <a:bodyPr/>
          <a:lstStyle>
            <a:lvl1pPr>
              <a:defRPr>
                <a:solidFill>
                  <a:schemeClr val="tx1"/>
                </a:solidFill>
              </a:defRPr>
            </a:lvl1pPr>
          </a:lstStyle>
          <a:p>
            <a:fld id="{81529391-9475-4D39-AD9A-2926ECC31B66}" type="slidenum">
              <a:rPr lang="en-GB" smtClean="0"/>
              <a:t>‹#›</a:t>
            </a:fld>
            <a:endParaRPr lang="en-GB" dirty="0"/>
          </a:p>
        </p:txBody>
      </p:sp>
      <p:sp>
        <p:nvSpPr>
          <p:cNvPr id="9" name="Content Placeholder 8">
            <a:extLst>
              <a:ext uri="{FF2B5EF4-FFF2-40B4-BE49-F238E27FC236}">
                <a16:creationId xmlns:a16="http://schemas.microsoft.com/office/drawing/2014/main" id="{72A7548D-589C-48EA-974E-8BE9C28D60B6}"/>
              </a:ext>
            </a:extLst>
          </p:cNvPr>
          <p:cNvSpPr>
            <a:spLocks noGrp="1"/>
          </p:cNvSpPr>
          <p:nvPr>
            <p:ph sz="quarter" idx="11"/>
          </p:nvPr>
        </p:nvSpPr>
        <p:spPr>
          <a:xfrm>
            <a:off x="315384" y="2136679"/>
            <a:ext cx="11531600" cy="4346672"/>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56697A96-0690-4832-98A4-71FA5150BC70}"/>
              </a:ext>
            </a:extLst>
          </p:cNvPr>
          <p:cNvSpPr>
            <a:spLocks noGrp="1"/>
          </p:cNvSpPr>
          <p:nvPr>
            <p:ph type="title"/>
          </p:nvPr>
        </p:nvSpPr>
        <p:spPr>
          <a:xfrm>
            <a:off x="304800" y="316993"/>
            <a:ext cx="11542184" cy="161648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198232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4-up columns - transport proces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B6724-C927-4040-A0B5-E9D03552FE71}"/>
              </a:ext>
            </a:extLst>
          </p:cNvPr>
          <p:cNvSpPr>
            <a:spLocks noGrp="1"/>
          </p:cNvSpPr>
          <p:nvPr>
            <p:ph type="sldNum" sz="quarter" idx="10"/>
          </p:nvPr>
        </p:nvSpPr>
        <p:spPr/>
        <p:txBody>
          <a:bodyPr/>
          <a:lstStyle/>
          <a:p>
            <a:fld id="{81529391-9475-4D39-AD9A-2926ECC31B66}" type="slidenum">
              <a:rPr lang="en-GB" smtClean="0"/>
              <a:t>‹#›</a:t>
            </a:fld>
            <a:endParaRPr lang="en-GB" dirty="0"/>
          </a:p>
        </p:txBody>
      </p:sp>
      <p:sp>
        <p:nvSpPr>
          <p:cNvPr id="4" name="Date Placeholder 3">
            <a:extLst>
              <a:ext uri="{FF2B5EF4-FFF2-40B4-BE49-F238E27FC236}">
                <a16:creationId xmlns:a16="http://schemas.microsoft.com/office/drawing/2014/main" id="{AAE7C1BF-A70C-48C2-AD57-93B0941561D3}"/>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4553331D-C77E-4666-96B7-0C955CBEC2B8}"/>
              </a:ext>
            </a:extLst>
          </p:cNvPr>
          <p:cNvSpPr>
            <a:spLocks noGrp="1"/>
          </p:cNvSpPr>
          <p:nvPr>
            <p:ph type="ftr" sz="quarter" idx="12"/>
          </p:nvPr>
        </p:nvSpPr>
        <p:spPr/>
        <p:txBody>
          <a:bodyPr/>
          <a:lstStyle/>
          <a:p>
            <a:endParaRPr lang="en-GB" dirty="0"/>
          </a:p>
        </p:txBody>
      </p:sp>
      <p:sp>
        <p:nvSpPr>
          <p:cNvPr id="8" name="Content Placeholder 8">
            <a:extLst>
              <a:ext uri="{FF2B5EF4-FFF2-40B4-BE49-F238E27FC236}">
                <a16:creationId xmlns:a16="http://schemas.microsoft.com/office/drawing/2014/main" id="{A2417081-6D28-479E-A299-B0B60B4C9140}"/>
              </a:ext>
            </a:extLst>
          </p:cNvPr>
          <p:cNvSpPr>
            <a:spLocks noGrp="1"/>
          </p:cNvSpPr>
          <p:nvPr>
            <p:ph sz="quarter" idx="13"/>
          </p:nvPr>
        </p:nvSpPr>
        <p:spPr>
          <a:xfrm>
            <a:off x="290111" y="2599765"/>
            <a:ext cx="2743200" cy="3460376"/>
          </a:xfrm>
          <a:solidFill>
            <a:srgbClr val="00B0F0"/>
          </a:solidFill>
        </p:spPr>
        <p:txBody>
          <a:bodyPr lIns="182880" tIns="91440" rIns="182880" bIns="182880"/>
          <a:lstStyle>
            <a:lvl1pPr marL="0" indent="0">
              <a:spcAft>
                <a:spcPts val="600"/>
              </a:spcAft>
              <a:buFont typeface="+mj-lt"/>
              <a:buNone/>
              <a:defRPr sz="1400">
                <a:solidFill>
                  <a:schemeClr val="bg1"/>
                </a:solidFill>
              </a:defRPr>
            </a:lvl1pPr>
            <a:lvl2pPr marL="609585" indent="0">
              <a:buFont typeface="+mj-lt"/>
              <a:buNone/>
              <a:defRPr sz="1400">
                <a:solidFill>
                  <a:schemeClr val="bg1"/>
                </a:solidFill>
              </a:defRPr>
            </a:lvl2pPr>
            <a:lvl3pPr marL="1219170" indent="0">
              <a:buFont typeface="+mj-lt"/>
              <a:buNone/>
              <a:defRPr sz="1400">
                <a:solidFill>
                  <a:schemeClr val="bg1"/>
                </a:solidFill>
              </a:defRPr>
            </a:lvl3pPr>
            <a:lvl4pPr marL="1828755" indent="0">
              <a:buFont typeface="+mj-lt"/>
              <a:buNone/>
              <a:defRPr sz="1400">
                <a:solidFill>
                  <a:schemeClr val="bg1"/>
                </a:solidFill>
              </a:defRPr>
            </a:lvl4pPr>
            <a:lvl5pPr marL="2438339" indent="0">
              <a:buFont typeface="+mj-lt"/>
              <a:buNone/>
              <a:defRPr sz="1400">
                <a:solidFill>
                  <a:schemeClr val="bg1"/>
                </a:solidFill>
              </a:defRPr>
            </a:lvl5pPr>
          </a:lstStyle>
          <a:p>
            <a:pPr lvl="0"/>
            <a:r>
              <a:rPr lang="en-US"/>
              <a:t>Click to edit Master text styles</a:t>
            </a:r>
          </a:p>
        </p:txBody>
      </p:sp>
      <p:sp>
        <p:nvSpPr>
          <p:cNvPr id="9" name="Title 9">
            <a:extLst>
              <a:ext uri="{FF2B5EF4-FFF2-40B4-BE49-F238E27FC236}">
                <a16:creationId xmlns:a16="http://schemas.microsoft.com/office/drawing/2014/main" id="{22CFC4CB-C7D9-4D29-AA07-0B0AF16CC589}"/>
              </a:ext>
            </a:extLst>
          </p:cNvPr>
          <p:cNvSpPr>
            <a:spLocks noGrp="1"/>
          </p:cNvSpPr>
          <p:nvPr>
            <p:ph type="title"/>
          </p:nvPr>
        </p:nvSpPr>
        <p:spPr>
          <a:xfrm>
            <a:off x="304800" y="316993"/>
            <a:ext cx="11542184" cy="1616487"/>
          </a:xfrm>
        </p:spPr>
        <p:txBody>
          <a:bodyPr/>
          <a:lstStyle/>
          <a:p>
            <a:r>
              <a:rPr lang="en-US"/>
              <a:t>Click to edit Master title style</a:t>
            </a:r>
            <a:endParaRPr lang="en-GB"/>
          </a:p>
        </p:txBody>
      </p:sp>
      <p:sp>
        <p:nvSpPr>
          <p:cNvPr id="2" name="Content Placeholder 8">
            <a:extLst>
              <a:ext uri="{FF2B5EF4-FFF2-40B4-BE49-F238E27FC236}">
                <a16:creationId xmlns:a16="http://schemas.microsoft.com/office/drawing/2014/main" id="{E8C7A712-AA95-DE03-FF38-3D3E53FD7642}"/>
              </a:ext>
            </a:extLst>
          </p:cNvPr>
          <p:cNvSpPr>
            <a:spLocks noGrp="1"/>
          </p:cNvSpPr>
          <p:nvPr>
            <p:ph sz="quarter" idx="14"/>
          </p:nvPr>
        </p:nvSpPr>
        <p:spPr>
          <a:xfrm>
            <a:off x="3228002" y="2599765"/>
            <a:ext cx="2743200" cy="3460376"/>
          </a:xfrm>
          <a:solidFill>
            <a:schemeClr val="accent6"/>
          </a:solidFill>
        </p:spPr>
        <p:txBody>
          <a:bodyPr lIns="182880" tIns="91440" rIns="182880" bIns="182880"/>
          <a:lstStyle>
            <a:lvl1pPr marL="0" indent="0">
              <a:spcAft>
                <a:spcPts val="600"/>
              </a:spcAft>
              <a:buFont typeface="+mj-lt"/>
              <a:buNone/>
              <a:defRPr sz="1400">
                <a:solidFill>
                  <a:schemeClr val="bg1"/>
                </a:solidFill>
              </a:defRPr>
            </a:lvl1pPr>
            <a:lvl2pPr marL="609585" indent="0">
              <a:buFont typeface="+mj-lt"/>
              <a:buNone/>
              <a:defRPr sz="1400">
                <a:solidFill>
                  <a:schemeClr val="bg1"/>
                </a:solidFill>
              </a:defRPr>
            </a:lvl2pPr>
            <a:lvl3pPr marL="1219170" indent="0">
              <a:buFont typeface="+mj-lt"/>
              <a:buNone/>
              <a:defRPr sz="1400">
                <a:solidFill>
                  <a:schemeClr val="bg1"/>
                </a:solidFill>
              </a:defRPr>
            </a:lvl3pPr>
            <a:lvl4pPr marL="1828755" indent="0">
              <a:buFont typeface="+mj-lt"/>
              <a:buNone/>
              <a:defRPr sz="1400">
                <a:solidFill>
                  <a:schemeClr val="bg1"/>
                </a:solidFill>
              </a:defRPr>
            </a:lvl4pPr>
            <a:lvl5pPr marL="2438339" indent="0">
              <a:buFont typeface="+mj-lt"/>
              <a:buNone/>
              <a:defRPr sz="1400">
                <a:solidFill>
                  <a:schemeClr val="bg1"/>
                </a:solidFill>
              </a:defRPr>
            </a:lvl5pPr>
          </a:lstStyle>
          <a:p>
            <a:pPr lvl="0"/>
            <a:r>
              <a:rPr lang="en-US"/>
              <a:t>Click to edit Master text styles</a:t>
            </a:r>
          </a:p>
        </p:txBody>
      </p:sp>
      <p:sp>
        <p:nvSpPr>
          <p:cNvPr id="6" name="Content Placeholder 8">
            <a:extLst>
              <a:ext uri="{FF2B5EF4-FFF2-40B4-BE49-F238E27FC236}">
                <a16:creationId xmlns:a16="http://schemas.microsoft.com/office/drawing/2014/main" id="{87DC3793-0526-4332-D25B-F6AD0357F0C5}"/>
              </a:ext>
            </a:extLst>
          </p:cNvPr>
          <p:cNvSpPr>
            <a:spLocks noGrp="1"/>
          </p:cNvSpPr>
          <p:nvPr>
            <p:ph sz="quarter" idx="15"/>
          </p:nvPr>
        </p:nvSpPr>
        <p:spPr>
          <a:xfrm>
            <a:off x="6165893" y="2599765"/>
            <a:ext cx="2743200" cy="3460376"/>
          </a:xfrm>
          <a:solidFill>
            <a:srgbClr val="44A793"/>
          </a:solidFill>
        </p:spPr>
        <p:txBody>
          <a:bodyPr lIns="182880" tIns="91440" rIns="182880" bIns="182880"/>
          <a:lstStyle>
            <a:lvl1pPr marL="0" indent="0">
              <a:spcAft>
                <a:spcPts val="600"/>
              </a:spcAft>
              <a:buFont typeface="+mj-lt"/>
              <a:buNone/>
              <a:defRPr sz="1400">
                <a:solidFill>
                  <a:schemeClr val="bg1"/>
                </a:solidFill>
              </a:defRPr>
            </a:lvl1pPr>
            <a:lvl2pPr marL="609585" indent="0">
              <a:buFont typeface="+mj-lt"/>
              <a:buNone/>
              <a:defRPr sz="1400">
                <a:solidFill>
                  <a:schemeClr val="bg1"/>
                </a:solidFill>
              </a:defRPr>
            </a:lvl2pPr>
            <a:lvl3pPr marL="1219170" indent="0">
              <a:buFont typeface="+mj-lt"/>
              <a:buNone/>
              <a:defRPr sz="1400">
                <a:solidFill>
                  <a:schemeClr val="bg1"/>
                </a:solidFill>
              </a:defRPr>
            </a:lvl3pPr>
            <a:lvl4pPr marL="1828755" indent="0">
              <a:buFont typeface="+mj-lt"/>
              <a:buNone/>
              <a:defRPr sz="1400">
                <a:solidFill>
                  <a:schemeClr val="bg1"/>
                </a:solidFill>
              </a:defRPr>
            </a:lvl4pPr>
            <a:lvl5pPr marL="2438339" indent="0">
              <a:buFont typeface="+mj-lt"/>
              <a:buNone/>
              <a:defRPr sz="1400">
                <a:solidFill>
                  <a:schemeClr val="bg1"/>
                </a:solidFill>
              </a:defRPr>
            </a:lvl5pPr>
          </a:lstStyle>
          <a:p>
            <a:pPr lvl="0"/>
            <a:r>
              <a:rPr lang="en-US"/>
              <a:t>Click to edit Master text styles</a:t>
            </a:r>
          </a:p>
        </p:txBody>
      </p:sp>
      <p:sp>
        <p:nvSpPr>
          <p:cNvPr id="7" name="Content Placeholder 8">
            <a:extLst>
              <a:ext uri="{FF2B5EF4-FFF2-40B4-BE49-F238E27FC236}">
                <a16:creationId xmlns:a16="http://schemas.microsoft.com/office/drawing/2014/main" id="{261FA15B-90C9-3439-E8B2-1C393BEE3373}"/>
              </a:ext>
            </a:extLst>
          </p:cNvPr>
          <p:cNvSpPr>
            <a:spLocks noGrp="1"/>
          </p:cNvSpPr>
          <p:nvPr>
            <p:ph sz="quarter" idx="16"/>
          </p:nvPr>
        </p:nvSpPr>
        <p:spPr>
          <a:xfrm>
            <a:off x="9103784" y="2599765"/>
            <a:ext cx="2743200" cy="3460376"/>
          </a:xfrm>
          <a:solidFill>
            <a:srgbClr val="9C479A"/>
          </a:solidFill>
        </p:spPr>
        <p:txBody>
          <a:bodyPr lIns="182880" tIns="91440" rIns="182880" bIns="182880"/>
          <a:lstStyle>
            <a:lvl1pPr marL="0" indent="0">
              <a:spcAft>
                <a:spcPts val="600"/>
              </a:spcAft>
              <a:buFont typeface="+mj-lt"/>
              <a:buNone/>
              <a:defRPr sz="1400">
                <a:solidFill>
                  <a:schemeClr val="bg1"/>
                </a:solidFill>
              </a:defRPr>
            </a:lvl1pPr>
            <a:lvl2pPr marL="609585" indent="0">
              <a:buFont typeface="+mj-lt"/>
              <a:buNone/>
              <a:defRPr sz="1400">
                <a:solidFill>
                  <a:schemeClr val="bg1"/>
                </a:solidFill>
              </a:defRPr>
            </a:lvl2pPr>
            <a:lvl3pPr marL="1219170" indent="0">
              <a:buFont typeface="+mj-lt"/>
              <a:buNone/>
              <a:defRPr sz="1400">
                <a:solidFill>
                  <a:schemeClr val="bg1"/>
                </a:solidFill>
              </a:defRPr>
            </a:lvl3pPr>
            <a:lvl4pPr marL="1828755" indent="0">
              <a:buFont typeface="+mj-lt"/>
              <a:buNone/>
              <a:defRPr sz="1400">
                <a:solidFill>
                  <a:schemeClr val="bg1"/>
                </a:solidFill>
              </a:defRPr>
            </a:lvl4pPr>
            <a:lvl5pPr marL="2438339" indent="0">
              <a:buFont typeface="+mj-lt"/>
              <a:buNone/>
              <a:defRPr sz="1400">
                <a:solidFill>
                  <a:schemeClr val="bg1"/>
                </a:solidFill>
              </a:defRPr>
            </a:lvl5pPr>
          </a:lstStyle>
          <a:p>
            <a:pPr lvl="0"/>
            <a:r>
              <a:rPr lang="en-US"/>
              <a:t>Click to edit Master text styles</a:t>
            </a:r>
          </a:p>
        </p:txBody>
      </p:sp>
      <p:sp>
        <p:nvSpPr>
          <p:cNvPr id="17" name="Text Placeholder 16">
            <a:extLst>
              <a:ext uri="{FF2B5EF4-FFF2-40B4-BE49-F238E27FC236}">
                <a16:creationId xmlns:a16="http://schemas.microsoft.com/office/drawing/2014/main" id="{08EB416D-A206-0AF4-DB2E-012AEFC0593B}"/>
              </a:ext>
            </a:extLst>
          </p:cNvPr>
          <p:cNvSpPr>
            <a:spLocks noGrp="1"/>
          </p:cNvSpPr>
          <p:nvPr>
            <p:ph type="body" sz="quarter" idx="17"/>
          </p:nvPr>
        </p:nvSpPr>
        <p:spPr>
          <a:xfrm>
            <a:off x="290111" y="2036533"/>
            <a:ext cx="2743200" cy="530268"/>
          </a:xfrm>
          <a:solidFill>
            <a:srgbClr val="00B0F0"/>
          </a:solidFill>
        </p:spPr>
        <p:txBody>
          <a:bodyPr anchor="ctr"/>
          <a:lstStyle>
            <a:lvl1pPr marL="0" indent="0" algn="ctr">
              <a:buNone/>
              <a:defRPr sz="1800" b="0">
                <a:solidFill>
                  <a:schemeClr val="bg1"/>
                </a:solidFill>
              </a:defRPr>
            </a:lvl1pPr>
          </a:lstStyle>
          <a:p>
            <a:pPr lvl="0"/>
            <a:r>
              <a:rPr lang="en-US"/>
              <a:t>Click to edit Master text styles</a:t>
            </a:r>
          </a:p>
        </p:txBody>
      </p:sp>
      <p:sp>
        <p:nvSpPr>
          <p:cNvPr id="18" name="Text Placeholder 16">
            <a:extLst>
              <a:ext uri="{FF2B5EF4-FFF2-40B4-BE49-F238E27FC236}">
                <a16:creationId xmlns:a16="http://schemas.microsoft.com/office/drawing/2014/main" id="{A1A8F808-260A-1EA2-26CE-018248D83038}"/>
              </a:ext>
            </a:extLst>
          </p:cNvPr>
          <p:cNvSpPr>
            <a:spLocks noGrp="1"/>
          </p:cNvSpPr>
          <p:nvPr>
            <p:ph type="body" sz="quarter" idx="18"/>
          </p:nvPr>
        </p:nvSpPr>
        <p:spPr>
          <a:xfrm>
            <a:off x="3240866" y="2036533"/>
            <a:ext cx="2743200" cy="530268"/>
          </a:xfrm>
          <a:solidFill>
            <a:schemeClr val="accent6"/>
          </a:solidFill>
        </p:spPr>
        <p:txBody>
          <a:bodyPr anchor="ctr"/>
          <a:lstStyle>
            <a:lvl1pPr marL="0" indent="0" algn="ctr">
              <a:buNone/>
              <a:defRPr sz="1800" b="0">
                <a:solidFill>
                  <a:schemeClr val="bg1"/>
                </a:solidFill>
              </a:defRPr>
            </a:lvl1pPr>
          </a:lstStyle>
          <a:p>
            <a:pPr lvl="0"/>
            <a:r>
              <a:rPr lang="en-US"/>
              <a:t>Click to edit Master text styles</a:t>
            </a:r>
          </a:p>
        </p:txBody>
      </p:sp>
      <p:sp>
        <p:nvSpPr>
          <p:cNvPr id="19" name="Text Placeholder 16">
            <a:extLst>
              <a:ext uri="{FF2B5EF4-FFF2-40B4-BE49-F238E27FC236}">
                <a16:creationId xmlns:a16="http://schemas.microsoft.com/office/drawing/2014/main" id="{0DC7F08F-22C8-D2F9-0369-C84389FFE285}"/>
              </a:ext>
            </a:extLst>
          </p:cNvPr>
          <p:cNvSpPr>
            <a:spLocks noGrp="1"/>
          </p:cNvSpPr>
          <p:nvPr>
            <p:ph type="body" sz="quarter" idx="19"/>
          </p:nvPr>
        </p:nvSpPr>
        <p:spPr>
          <a:xfrm>
            <a:off x="6153431" y="2036533"/>
            <a:ext cx="2743200" cy="530268"/>
          </a:xfrm>
          <a:solidFill>
            <a:srgbClr val="44A793"/>
          </a:solidFill>
        </p:spPr>
        <p:txBody>
          <a:bodyPr anchor="ctr"/>
          <a:lstStyle>
            <a:lvl1pPr marL="0" indent="0" algn="ctr">
              <a:buNone/>
              <a:defRPr sz="1800" b="0">
                <a:solidFill>
                  <a:schemeClr val="bg1"/>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CF8D138F-FC21-6EAC-57C9-837F2F8D7860}"/>
              </a:ext>
            </a:extLst>
          </p:cNvPr>
          <p:cNvSpPr>
            <a:spLocks noGrp="1"/>
          </p:cNvSpPr>
          <p:nvPr>
            <p:ph type="body" sz="quarter" idx="20"/>
          </p:nvPr>
        </p:nvSpPr>
        <p:spPr>
          <a:xfrm>
            <a:off x="9103784" y="2036533"/>
            <a:ext cx="2743200" cy="530268"/>
          </a:xfrm>
          <a:solidFill>
            <a:srgbClr val="9C479A"/>
          </a:solidFill>
        </p:spPr>
        <p:txBody>
          <a:bodyPr anchor="ctr"/>
          <a:lstStyle>
            <a:lvl1pPr marL="0" indent="0" algn="ctr">
              <a:buNone/>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49919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0"/>
            <a:ext cx="5030952" cy="6214597"/>
          </a:xfrm>
          <a:prstGeom prst="rect">
            <a:avLst/>
          </a:prstGeom>
          <a:solidFill>
            <a:srgbClr val="FF74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dirty="0"/>
          </a:p>
        </p:txBody>
      </p:sp>
      <p:grpSp>
        <p:nvGrpSpPr>
          <p:cNvPr id="92" name="Google Shape;92;p11"/>
          <p:cNvGrpSpPr/>
          <p:nvPr/>
        </p:nvGrpSpPr>
        <p:grpSpPr>
          <a:xfrm>
            <a:off x="28069" y="379102"/>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sp>
        <p:nvSpPr>
          <p:cNvPr id="95" name="Google Shape;95;p11"/>
          <p:cNvSpPr txBox="1">
            <a:spLocks noGrp="1"/>
          </p:cNvSpPr>
          <p:nvPr>
            <p:ph type="title"/>
          </p:nvPr>
        </p:nvSpPr>
        <p:spPr>
          <a:xfrm>
            <a:off x="0" y="440203"/>
            <a:ext cx="4368450" cy="1652757"/>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648960" y="429832"/>
            <a:ext cx="6024528" cy="1663128"/>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dirty="0"/>
              <a:t>Click to edit Master subtitle style</a:t>
            </a:r>
            <a:endParaRPr dirty="0"/>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648960" y="2092961"/>
            <a:ext cx="6024529" cy="4033520"/>
          </a:xfrm>
        </p:spPr>
        <p:txBody>
          <a:bodyPr/>
          <a:lstStyle>
            <a:lvl1pPr>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
        <p:nvSpPr>
          <p:cNvPr id="10" name="Content Placeholder 9">
            <a:extLst>
              <a:ext uri="{FF2B5EF4-FFF2-40B4-BE49-F238E27FC236}">
                <a16:creationId xmlns:a16="http://schemas.microsoft.com/office/drawing/2014/main" id="{90FF6947-ADD2-09CD-7343-2B362CC16DEC}"/>
              </a:ext>
            </a:extLst>
          </p:cNvPr>
          <p:cNvSpPr>
            <a:spLocks noGrp="1"/>
          </p:cNvSpPr>
          <p:nvPr>
            <p:ph sz="quarter" idx="18"/>
          </p:nvPr>
        </p:nvSpPr>
        <p:spPr>
          <a:xfrm>
            <a:off x="28068" y="2092960"/>
            <a:ext cx="4787771" cy="4033520"/>
          </a:xfrm>
        </p:spPr>
        <p:txBody>
          <a:bodyPr/>
          <a:lstStyle/>
          <a:p>
            <a:pPr lvl="0"/>
            <a:endParaRPr lang="en-US" dirty="0"/>
          </a:p>
        </p:txBody>
      </p:sp>
    </p:spTree>
    <p:extLst>
      <p:ext uri="{BB962C8B-B14F-4D97-AF65-F5344CB8AC3E}">
        <p14:creationId xmlns:p14="http://schemas.microsoft.com/office/powerpoint/2010/main" val="13799101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B6724-C927-4040-A0B5-E9D03552FE71}"/>
              </a:ext>
            </a:extLst>
          </p:cNvPr>
          <p:cNvSpPr>
            <a:spLocks noGrp="1"/>
          </p:cNvSpPr>
          <p:nvPr>
            <p:ph type="sldNum" sz="quarter" idx="10"/>
          </p:nvPr>
        </p:nvSpPr>
        <p:spPr/>
        <p:txBody>
          <a:bodyPr/>
          <a:lstStyle/>
          <a:p>
            <a:fld id="{81529391-9475-4D39-AD9A-2926ECC31B66}" type="slidenum">
              <a:rPr lang="en-GB" smtClean="0"/>
              <a:t>‹#›</a:t>
            </a:fld>
            <a:endParaRPr lang="en-GB" dirty="0"/>
          </a:p>
        </p:txBody>
      </p:sp>
      <p:sp>
        <p:nvSpPr>
          <p:cNvPr id="4" name="Date Placeholder 3">
            <a:extLst>
              <a:ext uri="{FF2B5EF4-FFF2-40B4-BE49-F238E27FC236}">
                <a16:creationId xmlns:a16="http://schemas.microsoft.com/office/drawing/2014/main" id="{AAE7C1BF-A70C-48C2-AD57-93B0941561D3}"/>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4553331D-C77E-4666-96B7-0C955CBEC2B8}"/>
              </a:ext>
            </a:extLst>
          </p:cNvPr>
          <p:cNvSpPr>
            <a:spLocks noGrp="1"/>
          </p:cNvSpPr>
          <p:nvPr>
            <p:ph type="ftr" sz="quarter" idx="12"/>
          </p:nvPr>
        </p:nvSpPr>
        <p:spPr/>
        <p:txBody>
          <a:bodyPr/>
          <a:lstStyle/>
          <a:p>
            <a:endParaRPr lang="en-GB" dirty="0"/>
          </a:p>
        </p:txBody>
      </p:sp>
      <p:sp>
        <p:nvSpPr>
          <p:cNvPr id="8" name="Content Placeholder 8">
            <a:extLst>
              <a:ext uri="{FF2B5EF4-FFF2-40B4-BE49-F238E27FC236}">
                <a16:creationId xmlns:a16="http://schemas.microsoft.com/office/drawing/2014/main" id="{A2417081-6D28-479E-A299-B0B60B4C9140}"/>
              </a:ext>
            </a:extLst>
          </p:cNvPr>
          <p:cNvSpPr>
            <a:spLocks noGrp="1"/>
          </p:cNvSpPr>
          <p:nvPr>
            <p:ph sz="quarter" idx="13"/>
          </p:nvPr>
        </p:nvSpPr>
        <p:spPr>
          <a:xfrm>
            <a:off x="315384" y="2136679"/>
            <a:ext cx="11531600" cy="4043066"/>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9">
            <a:extLst>
              <a:ext uri="{FF2B5EF4-FFF2-40B4-BE49-F238E27FC236}">
                <a16:creationId xmlns:a16="http://schemas.microsoft.com/office/drawing/2014/main" id="{22CFC4CB-C7D9-4D29-AA07-0B0AF16CC589}"/>
              </a:ext>
            </a:extLst>
          </p:cNvPr>
          <p:cNvSpPr>
            <a:spLocks noGrp="1"/>
          </p:cNvSpPr>
          <p:nvPr>
            <p:ph type="title"/>
          </p:nvPr>
        </p:nvSpPr>
        <p:spPr>
          <a:xfrm>
            <a:off x="304800" y="316993"/>
            <a:ext cx="11542184" cy="161648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66911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90"/>
        <p:cNvGrpSpPr/>
        <p:nvPr/>
      </p:nvGrpSpPr>
      <p:grpSpPr>
        <a:xfrm>
          <a:off x="0" y="0"/>
          <a:ext cx="0" cy="0"/>
          <a:chOff x="0" y="0"/>
          <a:chExt cx="0" cy="0"/>
        </a:xfrm>
      </p:grpSpPr>
      <p:sp>
        <p:nvSpPr>
          <p:cNvPr id="13" name="Google Shape;91;p11">
            <a:extLst>
              <a:ext uri="{FF2B5EF4-FFF2-40B4-BE49-F238E27FC236}">
                <a16:creationId xmlns:a16="http://schemas.microsoft.com/office/drawing/2014/main" id="{37C52519-84AD-42B3-BDC1-AD10E0C7C6D8}"/>
              </a:ext>
            </a:extLst>
          </p:cNvPr>
          <p:cNvSpPr/>
          <p:nvPr/>
        </p:nvSpPr>
        <p:spPr>
          <a:xfrm>
            <a:off x="0" y="-6680"/>
            <a:ext cx="6096000" cy="6214597"/>
          </a:xfrm>
          <a:prstGeom prst="rect">
            <a:avLst/>
          </a:prstGeom>
          <a:solidFill>
            <a:srgbClr val="F2F2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 name="Google Shape;92;p11">
            <a:extLst>
              <a:ext uri="{FF2B5EF4-FFF2-40B4-BE49-F238E27FC236}">
                <a16:creationId xmlns:a16="http://schemas.microsoft.com/office/drawing/2014/main" id="{D53C8396-C4D5-4780-A90B-03AB335564DF}"/>
              </a:ext>
            </a:extLst>
          </p:cNvPr>
          <p:cNvGrpSpPr/>
          <p:nvPr/>
        </p:nvGrpSpPr>
        <p:grpSpPr>
          <a:xfrm>
            <a:off x="659129" y="1188948"/>
            <a:ext cx="994351" cy="61101"/>
            <a:chOff x="4580561" y="2589004"/>
            <a:chExt cx="1064464" cy="25200"/>
          </a:xfrm>
        </p:grpSpPr>
        <p:sp>
          <p:nvSpPr>
            <p:cNvPr id="15" name="Google Shape;93;p11">
              <a:extLst>
                <a:ext uri="{FF2B5EF4-FFF2-40B4-BE49-F238E27FC236}">
                  <a16:creationId xmlns:a16="http://schemas.microsoft.com/office/drawing/2014/main" id="{9B26046A-296E-4DB9-8E03-523E1D59BDA9}"/>
                </a:ext>
              </a:extLst>
            </p:cNvPr>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94;p11">
              <a:extLst>
                <a:ext uri="{FF2B5EF4-FFF2-40B4-BE49-F238E27FC236}">
                  <a16:creationId xmlns:a16="http://schemas.microsoft.com/office/drawing/2014/main" id="{ED42B543-FAF5-43C7-A7B8-4ABCF10C1B3E}"/>
                </a:ext>
              </a:extLst>
            </p:cNvPr>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1268483"/>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tx2"/>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18510" y="2736047"/>
            <a:ext cx="4975169" cy="2820422"/>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tx2"/>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dirty="0"/>
              <a:t>Click to edit Master subtitle style</a:t>
            </a:r>
            <a:endParaRPr dirty="0"/>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GB" dirty="0"/>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GB" dirty="0"/>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81529391-9475-4D39-AD9A-2926ECC31B66}" type="slidenum">
              <a:rPr lang="en-GB" smtClean="0"/>
              <a:t>‹#›</a:t>
            </a:fld>
            <a:endParaRPr lang="en-GB" dirty="0"/>
          </a:p>
        </p:txBody>
      </p:sp>
    </p:spTree>
    <p:extLst>
      <p:ext uri="{BB962C8B-B14F-4D97-AF65-F5344CB8AC3E}">
        <p14:creationId xmlns:p14="http://schemas.microsoft.com/office/powerpoint/2010/main" val="27043901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2"/>
            <a:ext cx="6096000" cy="6214597"/>
          </a:xfrm>
          <a:prstGeom prst="rect">
            <a:avLst/>
          </a:prstGeom>
          <a:solidFill>
            <a:srgbClr val="FF74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59101"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1323291"/>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18510" y="2790855"/>
            <a:ext cx="4975169" cy="2765614"/>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dirty="0"/>
              <a:t>Click to edit Master subtitle style</a:t>
            </a:r>
            <a:endParaRPr dirty="0"/>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56377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6096000" y="2"/>
            <a:ext cx="6096000" cy="6214597"/>
          </a:xfrm>
          <a:prstGeom prst="rect">
            <a:avLst/>
          </a:prstGeom>
          <a:solidFill>
            <a:srgbClr val="FF74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755100"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6621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6614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2551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19332195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2"/>
            <a:ext cx="6096000" cy="6214597"/>
          </a:xfrm>
          <a:prstGeom prst="rect">
            <a:avLst/>
          </a:prstGeom>
          <a:solidFill>
            <a:srgbClr val="655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59101"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1255604"/>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18510" y="2723168"/>
            <a:ext cx="4975169" cy="2833301"/>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dirty="0"/>
              <a:t>Click to edit Master subtitle style</a:t>
            </a:r>
            <a:endParaRPr dirty="0"/>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42494596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6096000" y="2"/>
            <a:ext cx="6096000" cy="6214597"/>
          </a:xfrm>
          <a:prstGeom prst="rect">
            <a:avLst/>
          </a:prstGeom>
          <a:solidFill>
            <a:srgbClr val="655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755100"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6621244" y="1358807"/>
            <a:ext cx="4975169" cy="2249599"/>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a:t>Click to edit Master title style</a:t>
            </a:r>
            <a:endParaRPr/>
          </a:p>
        </p:txBody>
      </p:sp>
      <p:sp>
        <p:nvSpPr>
          <p:cNvPr id="96" name="Google Shape;96;p11"/>
          <p:cNvSpPr txBox="1">
            <a:spLocks noGrp="1"/>
          </p:cNvSpPr>
          <p:nvPr>
            <p:ph type="subTitle" idx="1"/>
          </p:nvPr>
        </p:nvSpPr>
        <p:spPr>
          <a:xfrm>
            <a:off x="6614510" y="3815973"/>
            <a:ext cx="4975169" cy="1740496"/>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52551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26773652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90"/>
        <p:cNvGrpSpPr/>
        <p:nvPr/>
      </p:nvGrpSpPr>
      <p:grpSpPr>
        <a:xfrm>
          <a:off x="0" y="0"/>
          <a:ext cx="0" cy="0"/>
          <a:chOff x="0" y="0"/>
          <a:chExt cx="0" cy="0"/>
        </a:xfrm>
      </p:grpSpPr>
      <p:sp>
        <p:nvSpPr>
          <p:cNvPr id="91" name="Google Shape;91;p11"/>
          <p:cNvSpPr/>
          <p:nvPr/>
        </p:nvSpPr>
        <p:spPr>
          <a:xfrm>
            <a:off x="0" y="2"/>
            <a:ext cx="6096000" cy="6214597"/>
          </a:xfrm>
          <a:prstGeom prst="rect">
            <a:avLst/>
          </a:prstGeom>
          <a:solidFill>
            <a:srgbClr val="36B3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2" name="Google Shape;92;p11"/>
          <p:cNvGrpSpPr/>
          <p:nvPr/>
        </p:nvGrpSpPr>
        <p:grpSpPr>
          <a:xfrm>
            <a:off x="659101" y="1188948"/>
            <a:ext cx="994351" cy="61101"/>
            <a:chOff x="4580561" y="2589004"/>
            <a:chExt cx="1064464" cy="25200"/>
          </a:xfrm>
        </p:grpSpPr>
        <p:sp>
          <p:nvSpPr>
            <p:cNvPr id="93" name="Google Shape;93;p1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1"/>
            <p:cNvSpPr/>
            <p:nvPr/>
          </p:nvSpPr>
          <p:spPr>
            <a:xfrm rot="-5400000">
              <a:off x="4836311" y="2333254"/>
              <a:ext cx="25200" cy="5367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11"/>
          <p:cNvSpPr txBox="1">
            <a:spLocks noGrp="1"/>
          </p:cNvSpPr>
          <p:nvPr>
            <p:ph type="title"/>
          </p:nvPr>
        </p:nvSpPr>
        <p:spPr>
          <a:xfrm>
            <a:off x="525244" y="1358807"/>
            <a:ext cx="4975169" cy="1267661"/>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None/>
              <a:defRPr sz="4000">
                <a:solidFill>
                  <a:schemeClr val="bg1"/>
                </a:solidFill>
              </a:defRPr>
            </a:lvl1pPr>
            <a:lvl2pPr lvl="1">
              <a:spcBef>
                <a:spcPts val="0"/>
              </a:spcBef>
              <a:spcAft>
                <a:spcPts val="0"/>
              </a:spcAft>
              <a:buClr>
                <a:schemeClr val="dk2"/>
              </a:buClr>
              <a:buSzPts val="3000"/>
              <a:buNone/>
              <a:defRPr sz="4000">
                <a:solidFill>
                  <a:schemeClr val="dk2"/>
                </a:solidFill>
              </a:defRPr>
            </a:lvl2pPr>
            <a:lvl3pPr lvl="2">
              <a:spcBef>
                <a:spcPts val="0"/>
              </a:spcBef>
              <a:spcAft>
                <a:spcPts val="0"/>
              </a:spcAft>
              <a:buClr>
                <a:schemeClr val="dk2"/>
              </a:buClr>
              <a:buSzPts val="3000"/>
              <a:buNone/>
              <a:defRPr sz="4000">
                <a:solidFill>
                  <a:schemeClr val="dk2"/>
                </a:solidFill>
              </a:defRPr>
            </a:lvl3pPr>
            <a:lvl4pPr lvl="3">
              <a:spcBef>
                <a:spcPts val="0"/>
              </a:spcBef>
              <a:spcAft>
                <a:spcPts val="0"/>
              </a:spcAft>
              <a:buClr>
                <a:schemeClr val="dk2"/>
              </a:buClr>
              <a:buSzPts val="3000"/>
              <a:buNone/>
              <a:defRPr sz="4000">
                <a:solidFill>
                  <a:schemeClr val="dk2"/>
                </a:solidFill>
              </a:defRPr>
            </a:lvl4pPr>
            <a:lvl5pPr lvl="4">
              <a:spcBef>
                <a:spcPts val="0"/>
              </a:spcBef>
              <a:spcAft>
                <a:spcPts val="0"/>
              </a:spcAft>
              <a:buClr>
                <a:schemeClr val="dk2"/>
              </a:buClr>
              <a:buSzPts val="3000"/>
              <a:buNone/>
              <a:defRPr sz="4000">
                <a:solidFill>
                  <a:schemeClr val="dk2"/>
                </a:solidFill>
              </a:defRPr>
            </a:lvl5pPr>
            <a:lvl6pPr lvl="5">
              <a:spcBef>
                <a:spcPts val="0"/>
              </a:spcBef>
              <a:spcAft>
                <a:spcPts val="0"/>
              </a:spcAft>
              <a:buClr>
                <a:schemeClr val="dk2"/>
              </a:buClr>
              <a:buSzPts val="3000"/>
              <a:buNone/>
              <a:defRPr sz="4000">
                <a:solidFill>
                  <a:schemeClr val="dk2"/>
                </a:solidFill>
              </a:defRPr>
            </a:lvl6pPr>
            <a:lvl7pPr lvl="6">
              <a:spcBef>
                <a:spcPts val="0"/>
              </a:spcBef>
              <a:spcAft>
                <a:spcPts val="0"/>
              </a:spcAft>
              <a:buClr>
                <a:schemeClr val="dk2"/>
              </a:buClr>
              <a:buSzPts val="3000"/>
              <a:buNone/>
              <a:defRPr sz="4000">
                <a:solidFill>
                  <a:schemeClr val="dk2"/>
                </a:solidFill>
              </a:defRPr>
            </a:lvl7pPr>
            <a:lvl8pPr lvl="7">
              <a:spcBef>
                <a:spcPts val="0"/>
              </a:spcBef>
              <a:spcAft>
                <a:spcPts val="0"/>
              </a:spcAft>
              <a:buClr>
                <a:schemeClr val="dk2"/>
              </a:buClr>
              <a:buSzPts val="3000"/>
              <a:buNone/>
              <a:defRPr sz="4000">
                <a:solidFill>
                  <a:schemeClr val="dk2"/>
                </a:solidFill>
              </a:defRPr>
            </a:lvl8pPr>
            <a:lvl9pPr lvl="8">
              <a:spcBef>
                <a:spcPts val="0"/>
              </a:spcBef>
              <a:spcAft>
                <a:spcPts val="0"/>
              </a:spcAft>
              <a:buClr>
                <a:schemeClr val="dk2"/>
              </a:buClr>
              <a:buSzPts val="3000"/>
              <a:buNone/>
              <a:defRPr sz="4000">
                <a:solidFill>
                  <a:schemeClr val="dk2"/>
                </a:solidFill>
              </a:defRPr>
            </a:lvl9pPr>
          </a:lstStyle>
          <a:p>
            <a:r>
              <a:rPr lang="en-US" dirty="0"/>
              <a:t>Click to edit Master title style</a:t>
            </a:r>
            <a:endParaRPr dirty="0"/>
          </a:p>
        </p:txBody>
      </p:sp>
      <p:sp>
        <p:nvSpPr>
          <p:cNvPr id="96" name="Google Shape;96;p11"/>
          <p:cNvSpPr txBox="1">
            <a:spLocks noGrp="1"/>
          </p:cNvSpPr>
          <p:nvPr>
            <p:ph type="subTitle" idx="1"/>
          </p:nvPr>
        </p:nvSpPr>
        <p:spPr>
          <a:xfrm>
            <a:off x="518510" y="2735225"/>
            <a:ext cx="4975169" cy="2821244"/>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n-US"/>
              <a:t>Click to edit Master subtitle style</a:t>
            </a:r>
            <a:endParaRPr/>
          </a:p>
        </p:txBody>
      </p:sp>
      <p:sp>
        <p:nvSpPr>
          <p:cNvPr id="4" name="Content Placeholder 3">
            <a:extLst>
              <a:ext uri="{FF2B5EF4-FFF2-40B4-BE49-F238E27FC236}">
                <a16:creationId xmlns:a16="http://schemas.microsoft.com/office/drawing/2014/main" id="{BD5758D4-84FD-ED41-8FCD-D5637C49CEEA}"/>
              </a:ext>
            </a:extLst>
          </p:cNvPr>
          <p:cNvSpPr>
            <a:spLocks noGrp="1"/>
          </p:cNvSpPr>
          <p:nvPr>
            <p:ph sz="quarter" idx="13"/>
          </p:nvPr>
        </p:nvSpPr>
        <p:spPr>
          <a:xfrm>
            <a:off x="6642537" y="1358808"/>
            <a:ext cx="5030952" cy="4197661"/>
          </a:xfrm>
        </p:spPr>
        <p:txBody>
          <a:bodyPr/>
          <a:lstStyle>
            <a:lvl1pPr marL="0" indent="0">
              <a:buNone/>
              <a:defRPr lang="en-GB" sz="2133" dirty="0" smtClean="0"/>
            </a:lvl1pPr>
            <a:lvl2pPr>
              <a:defRPr lang="en-GB" sz="2133" dirty="0" smtClean="0"/>
            </a:lvl2pPr>
            <a:lvl3pPr>
              <a:defRPr lang="en-GB" sz="2133" dirty="0" smtClean="0"/>
            </a:lvl3pPr>
            <a:lvl4pPr>
              <a:defRPr lang="en-GB" sz="2133" dirty="0" smtClean="0"/>
            </a:lvl4pPr>
            <a:lvl5pPr>
              <a:defRPr lang="en-NL" sz="2133"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a:p>
        </p:txBody>
      </p:sp>
      <p:sp>
        <p:nvSpPr>
          <p:cNvPr id="2" name="Date Placeholder 1">
            <a:extLst>
              <a:ext uri="{FF2B5EF4-FFF2-40B4-BE49-F238E27FC236}">
                <a16:creationId xmlns:a16="http://schemas.microsoft.com/office/drawing/2014/main" id="{42BEDB30-92BA-A543-819D-92413A9D0E81}"/>
              </a:ext>
            </a:extLst>
          </p:cNvPr>
          <p:cNvSpPr>
            <a:spLocks noGrp="1"/>
          </p:cNvSpPr>
          <p:nvPr>
            <p:ph type="dt" sz="half" idx="14"/>
          </p:nvPr>
        </p:nvSpPr>
        <p:spPr/>
        <p:txBody>
          <a:bodyPr/>
          <a:lstStyle/>
          <a:p>
            <a:endParaRPr lang="en-NL"/>
          </a:p>
        </p:txBody>
      </p:sp>
      <p:sp>
        <p:nvSpPr>
          <p:cNvPr id="3" name="Footer Placeholder 2">
            <a:extLst>
              <a:ext uri="{FF2B5EF4-FFF2-40B4-BE49-F238E27FC236}">
                <a16:creationId xmlns:a16="http://schemas.microsoft.com/office/drawing/2014/main" id="{4B01BF74-DFEB-1D4A-80FB-464999B34214}"/>
              </a:ext>
            </a:extLst>
          </p:cNvPr>
          <p:cNvSpPr>
            <a:spLocks noGrp="1"/>
          </p:cNvSpPr>
          <p:nvPr>
            <p:ph type="ftr" sz="quarter" idx="15"/>
          </p:nvPr>
        </p:nvSpPr>
        <p:spPr>
          <a:xfrm>
            <a:off x="6096000" y="6352175"/>
            <a:ext cx="6096000" cy="162160"/>
          </a:xfrm>
        </p:spPr>
        <p:txBody>
          <a:bodyPr/>
          <a:lstStyle/>
          <a:p>
            <a:endParaRPr lang="en-NL"/>
          </a:p>
        </p:txBody>
      </p:sp>
      <p:sp>
        <p:nvSpPr>
          <p:cNvPr id="5" name="Slide Number Placeholder 4">
            <a:extLst>
              <a:ext uri="{FF2B5EF4-FFF2-40B4-BE49-F238E27FC236}">
                <a16:creationId xmlns:a16="http://schemas.microsoft.com/office/drawing/2014/main" id="{C6461745-FA85-2647-A4A9-C201666CB461}"/>
              </a:ext>
            </a:extLst>
          </p:cNvPr>
          <p:cNvSpPr>
            <a:spLocks noGrp="1"/>
          </p:cNvSpPr>
          <p:nvPr>
            <p:ph type="sldNum" sz="quarter" idx="16"/>
          </p:nvPr>
        </p:nvSpPr>
        <p:spPr/>
        <p:txBody>
          <a:bodyPr/>
          <a:lstStyle/>
          <a:p>
            <a:fld id="{2CD9ACC7-88E9-4E48-B37B-C711A1FDA00A}" type="slidenum">
              <a:rPr lang="en-NL" smtClean="0"/>
              <a:pPr/>
              <a:t>‹#›</a:t>
            </a:fld>
            <a:endParaRPr lang="en-NL"/>
          </a:p>
        </p:txBody>
      </p:sp>
    </p:spTree>
    <p:extLst>
      <p:ext uri="{BB962C8B-B14F-4D97-AF65-F5344CB8AC3E}">
        <p14:creationId xmlns:p14="http://schemas.microsoft.com/office/powerpoint/2010/main" val="32782257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4E19E04-71C7-5146-9E35-C6452B3D84A0}"/>
              </a:ext>
            </a:extLst>
          </p:cNvPr>
          <p:cNvSpPr/>
          <p:nvPr/>
        </p:nvSpPr>
        <p:spPr>
          <a:xfrm>
            <a:off x="0" y="6217586"/>
            <a:ext cx="12192000" cy="323349"/>
          </a:xfrm>
          <a:prstGeom prst="rect">
            <a:avLst/>
          </a:prstGeom>
          <a:solidFill>
            <a:srgbClr val="16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grpSp>
        <p:nvGrpSpPr>
          <p:cNvPr id="81" name="Group 1" descr="Outside edge tick marks for alignment">
            <a:extLst>
              <a:ext uri="{FF2B5EF4-FFF2-40B4-BE49-F238E27FC236}">
                <a16:creationId xmlns:a16="http://schemas.microsoft.com/office/drawing/2014/main" id="{E39DE7D8-663E-4CCF-A767-7F84E5A19EB0}"/>
              </a:ext>
              <a:ext uri="{C183D7F6-B498-43B3-948B-1728B52AA6E4}">
                <adec:decorative xmlns:adec="http://schemas.microsoft.com/office/drawing/2017/decorative" val="0"/>
              </a:ext>
            </a:extLst>
          </p:cNvPr>
          <p:cNvGrpSpPr/>
          <p:nvPr/>
        </p:nvGrpSpPr>
        <p:grpSpPr>
          <a:xfrm>
            <a:off x="-146307" y="-147320"/>
            <a:ext cx="12485627" cy="7152640"/>
            <a:chOff x="-109730" y="-110490"/>
            <a:chExt cx="9364220" cy="5364480"/>
          </a:xfrm>
        </p:grpSpPr>
        <p:grpSp>
          <p:nvGrpSpPr>
            <p:cNvPr id="82" name="Group 81">
              <a:extLst>
                <a:ext uri="{FF2B5EF4-FFF2-40B4-BE49-F238E27FC236}">
                  <a16:creationId xmlns:a16="http://schemas.microsoft.com/office/drawing/2014/main" id="{3C6E4FD6-7C32-49C8-B5F5-C80ADFAD7F0C}"/>
                </a:ext>
              </a:extLst>
            </p:cNvPr>
            <p:cNvGrpSpPr/>
            <p:nvPr userDrawn="1"/>
          </p:nvGrpSpPr>
          <p:grpSpPr>
            <a:xfrm>
              <a:off x="228600" y="-110490"/>
              <a:ext cx="8686732" cy="91440"/>
              <a:chOff x="228600" y="-152400"/>
              <a:chExt cx="8686732" cy="152400"/>
            </a:xfrm>
          </p:grpSpPr>
          <p:cxnSp>
            <p:nvCxnSpPr>
              <p:cNvPr id="115" name="Straight Connector 114">
                <a:extLst>
                  <a:ext uri="{FF2B5EF4-FFF2-40B4-BE49-F238E27FC236}">
                    <a16:creationId xmlns:a16="http://schemas.microsoft.com/office/drawing/2014/main" id="{B4F67F4C-E305-4E88-B4C8-8F50DC549E18}"/>
                  </a:ex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AB586674-F9C0-4C8C-9FB5-A819AEC318C6}"/>
                  </a:ex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901D9A28-139C-48CC-87F5-08AD3B4539E2}"/>
                  </a:ex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A99ABF25-9C43-4F2F-9E51-60F23EAACE8E}"/>
                  </a:ex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47C9B398-EE65-411D-BCAD-0BA7A294C725}"/>
                  </a:ex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257BC655-3456-4362-A8A1-F3299D6E1F5E}"/>
                  </a:ex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4B4A5A0C-EDCF-401C-AEA6-AD9CD22D67BA}"/>
                  </a:ex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8B6411A7-9E7E-4A92-921F-A983BD66B4F0}"/>
                  </a:ex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98BABE76-7156-4035-A62C-DF08C4964B7C}"/>
                  </a:ex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BD8A60E9-32E2-4C08-B3DC-C5F2333B2CE1}"/>
                  </a:ex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97A89A46-38F1-49C7-ABBD-4D65DB639CED}"/>
                  </a:ex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8EBDA8F1-5BE3-4848-9546-25BD48D411FD}"/>
                </a:ext>
              </a:extLst>
            </p:cNvPr>
            <p:cNvGrpSpPr/>
            <p:nvPr userDrawn="1"/>
          </p:nvGrpSpPr>
          <p:grpSpPr>
            <a:xfrm>
              <a:off x="228600" y="5162550"/>
              <a:ext cx="8686732" cy="91440"/>
              <a:chOff x="228600" y="5143500"/>
              <a:chExt cx="8686732" cy="152400"/>
            </a:xfrm>
          </p:grpSpPr>
          <p:cxnSp>
            <p:nvCxnSpPr>
              <p:cNvPr id="104" name="Straight Connector 103">
                <a:extLst>
                  <a:ext uri="{FF2B5EF4-FFF2-40B4-BE49-F238E27FC236}">
                    <a16:creationId xmlns:a16="http://schemas.microsoft.com/office/drawing/2014/main" id="{B01D4552-2A80-4E44-8292-440D5A4882E9}"/>
                  </a:ex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505DD61D-431C-4863-BF6D-DB4D6F6B7440}"/>
                  </a:ex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43A6BE3E-DC0C-46B4-A7CF-A3BE6E8E6424}"/>
                  </a:ex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51089AB0-07E7-4047-9237-40713C4DDB9C}"/>
                  </a:ex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14C978D1-E1D7-45AB-8A70-63BCDA12B3D5}"/>
                  </a:ex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19428D3B-C2CC-4B43-85B0-F593B5671FBA}"/>
                  </a:ex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E43A6CA0-A5D0-48E8-BCCB-6520A9A75B11}"/>
                  </a:ex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8037AD6E-3B06-4D1E-9B9B-CD713C6620C4}"/>
                  </a:ex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DA8355D1-9CEF-48F8-8297-B53D50F47A1F}"/>
                  </a:ex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C43CE515-1231-4FB1-B1EA-3B084D237163}"/>
                  </a:ex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BB70A234-D75D-4EF6-AA50-606895FB57CD}"/>
                  </a:ex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4" name="Group 83">
              <a:extLst>
                <a:ext uri="{FF2B5EF4-FFF2-40B4-BE49-F238E27FC236}">
                  <a16:creationId xmlns:a16="http://schemas.microsoft.com/office/drawing/2014/main" id="{48CFFDC6-1197-47B6-BA14-0290562F8B86}"/>
                </a:ext>
              </a:extLst>
            </p:cNvPr>
            <p:cNvGrpSpPr/>
            <p:nvPr userDrawn="1"/>
          </p:nvGrpSpPr>
          <p:grpSpPr>
            <a:xfrm>
              <a:off x="-109730" y="237744"/>
              <a:ext cx="91440" cy="4664456"/>
              <a:chOff x="-109730" y="237744"/>
              <a:chExt cx="91440" cy="4664456"/>
            </a:xfrm>
          </p:grpSpPr>
          <p:cxnSp>
            <p:nvCxnSpPr>
              <p:cNvPr id="95" name="Straight Connector 94">
                <a:extLst>
                  <a:ext uri="{FF2B5EF4-FFF2-40B4-BE49-F238E27FC236}">
                    <a16:creationId xmlns:a16="http://schemas.microsoft.com/office/drawing/2014/main" id="{18A37EA2-DF9A-4B21-A35A-BB28B94CDA5B}"/>
                  </a:ex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A29D5B2-9BB0-464E-B7B0-240FA9224FE6}"/>
                  </a:ex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207A82B8-37FB-4457-A28C-47993438D338}"/>
                  </a:ex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44ECB07D-ED95-4864-8208-4F69F5B30A90}"/>
                  </a:ex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A0BAA017-AE20-4277-9213-32F16DF5AC74}"/>
                  </a:ex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2D2EC544-3B54-49B4-94A9-ACEEE9526B31}"/>
                  </a:ex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2EC33B78-D547-4EF7-B081-C6C3C986024C}"/>
                  </a:ex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01EBA3AA-86A5-4625-AB14-B4D0E619BB8A}"/>
                  </a:ex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59DE45C2-0EB3-4D36-AF23-8A9D29940BEB}"/>
                  </a:ex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3BED72CD-17D2-45A0-9744-5F4A381D89A1}"/>
                </a:ext>
              </a:extLst>
            </p:cNvPr>
            <p:cNvGrpSpPr/>
            <p:nvPr userDrawn="1"/>
          </p:nvGrpSpPr>
          <p:grpSpPr>
            <a:xfrm>
              <a:off x="9163050" y="237744"/>
              <a:ext cx="91440" cy="4663440"/>
              <a:chOff x="-109730" y="231394"/>
              <a:chExt cx="91440" cy="4663440"/>
            </a:xfrm>
          </p:grpSpPr>
          <p:cxnSp>
            <p:nvCxnSpPr>
              <p:cNvPr id="86" name="Straight Connector 85">
                <a:extLst>
                  <a:ext uri="{FF2B5EF4-FFF2-40B4-BE49-F238E27FC236}">
                    <a16:creationId xmlns:a16="http://schemas.microsoft.com/office/drawing/2014/main" id="{D4CB63AD-BC66-4302-B076-60122980BD0E}"/>
                  </a:ex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9D6B2130-8816-4797-8FFE-978A0E63EB87}"/>
                  </a:ex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06340D3-8905-4BEE-A134-6B2C72037096}"/>
                  </a:ex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AB8F8AEB-3A23-47D5-B438-FDF727A1A524}"/>
                  </a:ex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79ED0644-4AA7-406B-B50E-0404A1B00797}"/>
                  </a:ex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934026D7-BDA3-439F-8C4C-D71CAD2AC69F}"/>
                  </a:ex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C22891CF-2C78-44AE-A392-D223EC0D5175}"/>
                  </a:ex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FF7DC7CF-E1B0-474A-8412-B6695B3E368A}"/>
                  </a:ex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5D81A015-0BDC-46F4-BEDC-EBEF96855B20}"/>
                  </a:ex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79" name="Title Placeholder 78">
            <a:extLst>
              <a:ext uri="{FF2B5EF4-FFF2-40B4-BE49-F238E27FC236}">
                <a16:creationId xmlns:a16="http://schemas.microsoft.com/office/drawing/2014/main" id="{A9CF5EC9-129E-443C-8A9F-0AD14ECE209C}"/>
              </a:ext>
            </a:extLst>
          </p:cNvPr>
          <p:cNvSpPr>
            <a:spLocks noGrp="1"/>
          </p:cNvSpPr>
          <p:nvPr>
            <p:ph type="title"/>
          </p:nvPr>
        </p:nvSpPr>
        <p:spPr>
          <a:xfrm>
            <a:off x="304801" y="316993"/>
            <a:ext cx="5791183" cy="5859439"/>
          </a:xfrm>
          <a:prstGeom prst="rect">
            <a:avLst/>
          </a:prstGeom>
        </p:spPr>
        <p:txBody>
          <a:bodyPr vert="horz" lIns="0" tIns="0" rIns="0" bIns="0" rtlCol="0" anchor="t">
            <a:normAutofit/>
          </a:bodyPr>
          <a:lstStyle/>
          <a:p>
            <a:r>
              <a:rPr lang="en-US" dirty="0"/>
              <a:t>Click to edit Master title style</a:t>
            </a:r>
            <a:endParaRPr lang="en-GB" dirty="0"/>
          </a:p>
        </p:txBody>
      </p:sp>
      <p:sp>
        <p:nvSpPr>
          <p:cNvPr id="126" name="Text Placeholder 125">
            <a:extLst>
              <a:ext uri="{FF2B5EF4-FFF2-40B4-BE49-F238E27FC236}">
                <a16:creationId xmlns:a16="http://schemas.microsoft.com/office/drawing/2014/main" id="{84F01776-CBFE-4BFB-92DB-9E22E9F96593}"/>
              </a:ext>
            </a:extLst>
          </p:cNvPr>
          <p:cNvSpPr>
            <a:spLocks noGrp="1"/>
          </p:cNvSpPr>
          <p:nvPr>
            <p:ph type="body" idx="1"/>
          </p:nvPr>
        </p:nvSpPr>
        <p:spPr>
          <a:xfrm>
            <a:off x="6425168" y="316993"/>
            <a:ext cx="5461939" cy="5859441"/>
          </a:xfrm>
          <a:prstGeom prst="rect">
            <a:avLst/>
          </a:prstGeom>
        </p:spPr>
        <p:txBody>
          <a:bodyPr vert="horz" lIns="0" tIns="0" rIns="0" bIns="0" rtlCol="0">
            <a:noAutofit/>
          </a:bodyPr>
          <a:lstStyle/>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Click to edit Master text styles</a:t>
            </a:r>
          </a:p>
          <a:p>
            <a:pPr marL="304792" marR="0" lvl="1"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Second level</a:t>
            </a:r>
          </a:p>
          <a:p>
            <a:pPr marL="304792" marR="0" lvl="2"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Third level</a:t>
            </a:r>
          </a:p>
          <a:p>
            <a:pPr marL="304792" marR="0" lvl="3"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Fourth level</a:t>
            </a:r>
          </a:p>
          <a:p>
            <a:pPr marL="304792" marR="0" lvl="4"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3733"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Fifth level</a:t>
            </a:r>
            <a:endParaRPr kumimoji="0" lang="en-NL" sz="2400" b="0" i="0" u="none" strike="noStrike" kern="1200" cap="none" spc="0" normalizeH="0" baseline="0" noProof="0">
              <a:ln>
                <a:noFill/>
              </a:ln>
              <a:solidFill>
                <a:prstClr val="black"/>
              </a:solidFill>
              <a:effectLst/>
              <a:uLnTx/>
              <a:uFillTx/>
              <a:latin typeface="IBM Plex Sans" panose="020B0503050203000203" pitchFamily="34" charset="0"/>
              <a:ea typeface="+mn-ea"/>
              <a:cs typeface="+mn-cs"/>
            </a:endParaRPr>
          </a:p>
        </p:txBody>
      </p:sp>
      <p:sp>
        <p:nvSpPr>
          <p:cNvPr id="51" name="Rectangle 50">
            <a:extLst>
              <a:ext uri="{FF2B5EF4-FFF2-40B4-BE49-F238E27FC236}">
                <a16:creationId xmlns:a16="http://schemas.microsoft.com/office/drawing/2014/main" id="{1482998C-E303-9E41-A1C4-D1BFDE06AB11}"/>
              </a:ext>
            </a:extLst>
          </p:cNvPr>
          <p:cNvSpPr/>
          <p:nvPr/>
        </p:nvSpPr>
        <p:spPr>
          <a:xfrm>
            <a:off x="0" y="6534912"/>
            <a:ext cx="12192000" cy="323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2" name="Slide Number Placeholder 1">
            <a:extLst>
              <a:ext uri="{FF2B5EF4-FFF2-40B4-BE49-F238E27FC236}">
                <a16:creationId xmlns:a16="http://schemas.microsoft.com/office/drawing/2014/main" id="{97BE6B57-1D35-4045-9D77-CA5DAC66C15B}"/>
              </a:ext>
            </a:extLst>
          </p:cNvPr>
          <p:cNvSpPr>
            <a:spLocks noGrp="1"/>
          </p:cNvSpPr>
          <p:nvPr>
            <p:ph type="sldNum" sz="quarter" idx="4"/>
          </p:nvPr>
        </p:nvSpPr>
        <p:spPr>
          <a:xfrm>
            <a:off x="9448765" y="6571308"/>
            <a:ext cx="2743200" cy="286693"/>
          </a:xfrm>
          <a:prstGeom prst="rect">
            <a:avLst/>
          </a:prstGeom>
        </p:spPr>
        <p:txBody>
          <a:bodyPr vert="horz" lIns="91440" tIns="45720" rIns="91440" bIns="45720" rtlCol="0" anchor="ctr"/>
          <a:lstStyle>
            <a:lvl1pPr algn="r">
              <a:defRPr sz="1067" b="1">
                <a:solidFill>
                  <a:schemeClr val="bg1"/>
                </a:solidFill>
              </a:defRPr>
            </a:lvl1pPr>
          </a:lstStyle>
          <a:p>
            <a:fld id="{81529391-9475-4D39-AD9A-2926ECC31B66}" type="slidenum">
              <a:rPr lang="en-GB" smtClean="0"/>
              <a:t>‹#›</a:t>
            </a:fld>
            <a:endParaRPr lang="en-GB" dirty="0"/>
          </a:p>
        </p:txBody>
      </p:sp>
      <p:sp>
        <p:nvSpPr>
          <p:cNvPr id="5" name="Date Placeholder 4">
            <a:extLst>
              <a:ext uri="{FF2B5EF4-FFF2-40B4-BE49-F238E27FC236}">
                <a16:creationId xmlns:a16="http://schemas.microsoft.com/office/drawing/2014/main" id="{59B22CD6-FA41-4041-9660-EFC9D3C7C33F}"/>
              </a:ext>
            </a:extLst>
          </p:cNvPr>
          <p:cNvSpPr>
            <a:spLocks noGrp="1"/>
          </p:cNvSpPr>
          <p:nvPr>
            <p:ph type="dt" sz="half" idx="2"/>
          </p:nvPr>
        </p:nvSpPr>
        <p:spPr>
          <a:xfrm>
            <a:off x="6095983" y="6559687"/>
            <a:ext cx="2971836" cy="279823"/>
          </a:xfrm>
          <a:prstGeom prst="rect">
            <a:avLst/>
          </a:prstGeom>
        </p:spPr>
        <p:txBody>
          <a:bodyPr vert="horz" lIns="91440" tIns="45720" rIns="91440" bIns="45720" rtlCol="0" anchor="ctr"/>
          <a:lstStyle>
            <a:lvl1pPr algn="l">
              <a:defRPr sz="667">
                <a:solidFill>
                  <a:schemeClr val="bg1"/>
                </a:solidFill>
              </a:defRPr>
            </a:lvl1pPr>
          </a:lstStyle>
          <a:p>
            <a:endParaRPr lang="en-GB" dirty="0"/>
          </a:p>
        </p:txBody>
      </p:sp>
      <p:sp>
        <p:nvSpPr>
          <p:cNvPr id="6" name="Footer Placeholder 5">
            <a:extLst>
              <a:ext uri="{FF2B5EF4-FFF2-40B4-BE49-F238E27FC236}">
                <a16:creationId xmlns:a16="http://schemas.microsoft.com/office/drawing/2014/main" id="{755B8073-E3D9-4044-8E45-5B83DF557952}"/>
              </a:ext>
            </a:extLst>
          </p:cNvPr>
          <p:cNvSpPr>
            <a:spLocks noGrp="1"/>
          </p:cNvSpPr>
          <p:nvPr>
            <p:ph type="ftr" sz="quarter" idx="3"/>
          </p:nvPr>
        </p:nvSpPr>
        <p:spPr>
          <a:xfrm>
            <a:off x="6095984" y="6257295"/>
            <a:ext cx="6096017" cy="236463"/>
          </a:xfrm>
          <a:prstGeom prst="rect">
            <a:avLst/>
          </a:prstGeom>
        </p:spPr>
        <p:txBody>
          <a:bodyPr vert="horz" lIns="91440" tIns="45720" rIns="91440" bIns="45720" rtlCol="0" anchor="ctr"/>
          <a:lstStyle>
            <a:lvl1pPr algn="ctr">
              <a:defRPr sz="667">
                <a:solidFill>
                  <a:schemeClr val="bg1"/>
                </a:solidFill>
              </a:defRPr>
            </a:lvl1pPr>
          </a:lstStyle>
          <a:p>
            <a:endParaRPr lang="en-GB" dirty="0"/>
          </a:p>
        </p:txBody>
      </p:sp>
      <p:pic>
        <p:nvPicPr>
          <p:cNvPr id="9" name="Picture 8">
            <a:extLst>
              <a:ext uri="{FF2B5EF4-FFF2-40B4-BE49-F238E27FC236}">
                <a16:creationId xmlns:a16="http://schemas.microsoft.com/office/drawing/2014/main" id="{D45C583C-8752-784A-B2F6-36240539502A}"/>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304801" y="6339930"/>
            <a:ext cx="389964" cy="389964"/>
          </a:xfrm>
          <a:prstGeom prst="rect">
            <a:avLst/>
          </a:prstGeom>
        </p:spPr>
      </p:pic>
    </p:spTree>
    <p:extLst>
      <p:ext uri="{BB962C8B-B14F-4D97-AF65-F5344CB8AC3E}">
        <p14:creationId xmlns:p14="http://schemas.microsoft.com/office/powerpoint/2010/main" val="960872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682" r:id="rId16"/>
    <p:sldLayoutId id="2147483690" r:id="rId17"/>
    <p:sldLayoutId id="2147483691" r:id="rId18"/>
    <p:sldLayoutId id="2147483922" r:id="rId19"/>
    <p:sldLayoutId id="2147483923" r:id="rId20"/>
    <p:sldLayoutId id="2147483924" r:id="rId21"/>
  </p:sldLayoutIdLst>
  <p:hf hdr="0" ftr="0" dt="0"/>
  <p:txStyles>
    <p:titleStyle>
      <a:lvl1pPr algn="l" rtl="0" eaLnBrk="1" fontAlgn="base" hangingPunct="1">
        <a:spcBef>
          <a:spcPct val="0"/>
        </a:spcBef>
        <a:spcAft>
          <a:spcPct val="0"/>
        </a:spcAft>
        <a:defRPr sz="3800" b="1" kern="1200" spc="0" baseline="0">
          <a:solidFill>
            <a:schemeClr val="tx2"/>
          </a:solidFill>
          <a:latin typeface="+mn-lt"/>
          <a:ea typeface="+mj-ea"/>
          <a:cs typeface="+mj-cs"/>
        </a:defRPr>
      </a:lvl1pPr>
      <a:lvl2pPr algn="l" rtl="0" eaLnBrk="1" fontAlgn="base" hangingPunct="1">
        <a:spcBef>
          <a:spcPct val="0"/>
        </a:spcBef>
        <a:spcAft>
          <a:spcPct val="0"/>
        </a:spcAft>
        <a:defRPr sz="6131">
          <a:solidFill>
            <a:schemeClr val="tx2"/>
          </a:solidFill>
          <a:latin typeface="Franklin Gothic Medium" pitchFamily="34" charset="0"/>
        </a:defRPr>
      </a:lvl2pPr>
      <a:lvl3pPr algn="l" rtl="0" eaLnBrk="1" fontAlgn="base" hangingPunct="1">
        <a:spcBef>
          <a:spcPct val="0"/>
        </a:spcBef>
        <a:spcAft>
          <a:spcPct val="0"/>
        </a:spcAft>
        <a:defRPr sz="6131">
          <a:solidFill>
            <a:schemeClr val="tx2"/>
          </a:solidFill>
          <a:latin typeface="Franklin Gothic Medium" pitchFamily="34" charset="0"/>
        </a:defRPr>
      </a:lvl3pPr>
      <a:lvl4pPr algn="l" rtl="0" eaLnBrk="1" fontAlgn="base" hangingPunct="1">
        <a:spcBef>
          <a:spcPct val="0"/>
        </a:spcBef>
        <a:spcAft>
          <a:spcPct val="0"/>
        </a:spcAft>
        <a:defRPr sz="6131">
          <a:solidFill>
            <a:schemeClr val="tx2"/>
          </a:solidFill>
          <a:latin typeface="Franklin Gothic Medium" pitchFamily="34" charset="0"/>
        </a:defRPr>
      </a:lvl4pPr>
      <a:lvl5pPr algn="l" rtl="0" eaLnBrk="1" fontAlgn="base" hangingPunct="1">
        <a:spcBef>
          <a:spcPct val="0"/>
        </a:spcBef>
        <a:spcAft>
          <a:spcPct val="0"/>
        </a:spcAft>
        <a:defRPr sz="6131">
          <a:solidFill>
            <a:schemeClr val="tx2"/>
          </a:solidFill>
          <a:latin typeface="Franklin Gothic Medium" pitchFamily="34" charset="0"/>
        </a:defRPr>
      </a:lvl5pPr>
      <a:lvl6pPr marL="609387" algn="l" rtl="0" eaLnBrk="1" fontAlgn="base" hangingPunct="1">
        <a:spcBef>
          <a:spcPct val="0"/>
        </a:spcBef>
        <a:spcAft>
          <a:spcPct val="0"/>
        </a:spcAft>
        <a:defRPr sz="6131">
          <a:solidFill>
            <a:schemeClr val="tx2"/>
          </a:solidFill>
          <a:latin typeface="Franklin Gothic Medium" pitchFamily="34" charset="0"/>
        </a:defRPr>
      </a:lvl6pPr>
      <a:lvl7pPr marL="1218774" algn="l" rtl="0" eaLnBrk="1" fontAlgn="base" hangingPunct="1">
        <a:spcBef>
          <a:spcPct val="0"/>
        </a:spcBef>
        <a:spcAft>
          <a:spcPct val="0"/>
        </a:spcAft>
        <a:defRPr sz="6131">
          <a:solidFill>
            <a:schemeClr val="tx2"/>
          </a:solidFill>
          <a:latin typeface="Franklin Gothic Medium" pitchFamily="34" charset="0"/>
        </a:defRPr>
      </a:lvl7pPr>
      <a:lvl8pPr marL="1828160" algn="l" rtl="0" eaLnBrk="1" fontAlgn="base" hangingPunct="1">
        <a:spcBef>
          <a:spcPct val="0"/>
        </a:spcBef>
        <a:spcAft>
          <a:spcPct val="0"/>
        </a:spcAft>
        <a:defRPr sz="6131">
          <a:solidFill>
            <a:schemeClr val="tx2"/>
          </a:solidFill>
          <a:latin typeface="Franklin Gothic Medium" pitchFamily="34" charset="0"/>
        </a:defRPr>
      </a:lvl8pPr>
      <a:lvl9pPr marL="2437546" algn="l" rtl="0" eaLnBrk="1" fontAlgn="base" hangingPunct="1">
        <a:spcBef>
          <a:spcPct val="0"/>
        </a:spcBef>
        <a:spcAft>
          <a:spcPct val="0"/>
        </a:spcAft>
        <a:defRPr sz="6131">
          <a:solidFill>
            <a:schemeClr val="tx2"/>
          </a:solidFill>
          <a:latin typeface="Franklin Gothic Medium" pitchFamily="34" charset="0"/>
        </a:defRPr>
      </a:lvl9pPr>
    </p:titleStyle>
    <p:body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p:bodyStyle>
    <p:otherStyle>
      <a:defPPr>
        <a:defRPr lang="en-US"/>
      </a:defPPr>
      <a:lvl1pPr marL="0" algn="l" defTabSz="1218774" rtl="0" eaLnBrk="1" latinLnBrk="0" hangingPunct="1">
        <a:defRPr sz="2400" kern="1200">
          <a:solidFill>
            <a:schemeClr val="tx1"/>
          </a:solidFill>
          <a:latin typeface="+mn-lt"/>
          <a:ea typeface="+mn-ea"/>
          <a:cs typeface="+mn-cs"/>
        </a:defRPr>
      </a:lvl1pPr>
      <a:lvl2pPr marL="609387" algn="l" defTabSz="1218774" rtl="0" eaLnBrk="1" latinLnBrk="0" hangingPunct="1">
        <a:defRPr sz="2400" kern="1200">
          <a:solidFill>
            <a:schemeClr val="tx1"/>
          </a:solidFill>
          <a:latin typeface="+mn-lt"/>
          <a:ea typeface="+mn-ea"/>
          <a:cs typeface="+mn-cs"/>
        </a:defRPr>
      </a:lvl2pPr>
      <a:lvl3pPr marL="1218774" algn="l" defTabSz="1218774" rtl="0" eaLnBrk="1" latinLnBrk="0" hangingPunct="1">
        <a:defRPr sz="2400" kern="1200">
          <a:solidFill>
            <a:schemeClr val="tx1"/>
          </a:solidFill>
          <a:latin typeface="+mn-lt"/>
          <a:ea typeface="+mn-ea"/>
          <a:cs typeface="+mn-cs"/>
        </a:defRPr>
      </a:lvl3pPr>
      <a:lvl4pPr marL="1828160" algn="l" defTabSz="1218774" rtl="0" eaLnBrk="1" latinLnBrk="0" hangingPunct="1">
        <a:defRPr sz="2400" kern="1200">
          <a:solidFill>
            <a:schemeClr val="tx1"/>
          </a:solidFill>
          <a:latin typeface="+mn-lt"/>
          <a:ea typeface="+mn-ea"/>
          <a:cs typeface="+mn-cs"/>
        </a:defRPr>
      </a:lvl4pPr>
      <a:lvl5pPr marL="2437546" algn="l" defTabSz="1218774" rtl="0" eaLnBrk="1" latinLnBrk="0" hangingPunct="1">
        <a:defRPr sz="2400" kern="1200">
          <a:solidFill>
            <a:schemeClr val="tx1"/>
          </a:solidFill>
          <a:latin typeface="+mn-lt"/>
          <a:ea typeface="+mn-ea"/>
          <a:cs typeface="+mn-cs"/>
        </a:defRPr>
      </a:lvl5pPr>
      <a:lvl6pPr marL="3046933" algn="l" defTabSz="1218774" rtl="0" eaLnBrk="1" latinLnBrk="0" hangingPunct="1">
        <a:defRPr sz="2400" kern="1200">
          <a:solidFill>
            <a:schemeClr val="tx1"/>
          </a:solidFill>
          <a:latin typeface="+mn-lt"/>
          <a:ea typeface="+mn-ea"/>
          <a:cs typeface="+mn-cs"/>
        </a:defRPr>
      </a:lvl6pPr>
      <a:lvl7pPr marL="3656321" algn="l" defTabSz="1218774" rtl="0" eaLnBrk="1" latinLnBrk="0" hangingPunct="1">
        <a:defRPr sz="2400" kern="1200">
          <a:solidFill>
            <a:schemeClr val="tx1"/>
          </a:solidFill>
          <a:latin typeface="+mn-lt"/>
          <a:ea typeface="+mn-ea"/>
          <a:cs typeface="+mn-cs"/>
        </a:defRPr>
      </a:lvl7pPr>
      <a:lvl8pPr marL="4265707" algn="l" defTabSz="1218774" rtl="0" eaLnBrk="1" latinLnBrk="0" hangingPunct="1">
        <a:defRPr sz="2400" kern="1200">
          <a:solidFill>
            <a:schemeClr val="tx1"/>
          </a:solidFill>
          <a:latin typeface="+mn-lt"/>
          <a:ea typeface="+mn-ea"/>
          <a:cs typeface="+mn-cs"/>
        </a:defRPr>
      </a:lvl8pPr>
      <a:lvl9pPr marL="4875093" algn="l" defTabSz="121877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opcw.org/sites/default/files/documents/2024/09/OPCW%20Indicative%20Guidelines_Transport_English.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hyperlink" Target="https://nvlpubs.nist.gov/nistpubs/specialpublications/nist.sp.800-83r1.pdf" TargetMode="External"/><Relationship Id="rId3" Type="http://schemas.openxmlformats.org/officeDocument/2006/relationships/hyperlink" Target="https://owasp.org/www-project-samm/" TargetMode="External"/><Relationship Id="rId7" Type="http://schemas.openxmlformats.org/officeDocument/2006/relationships/hyperlink" Target="https://www.nccoe.nist.gov/sites/default/files/legacy-files/msp-protecting-data-extended.pdf" TargetMode="External"/><Relationship Id="rId12" Type="http://schemas.openxmlformats.org/officeDocument/2006/relationships/hyperlink" Target="https://www.ncsc.gov.uk/ransomware/hom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ncsc.gov.uk/collection/small-business-guide" TargetMode="External"/><Relationship Id="rId11" Type="http://schemas.openxmlformats.org/officeDocument/2006/relationships/hyperlink" Target="https://csrc.nist.gov/pubs/sp/800/63/4/ipd" TargetMode="External"/><Relationship Id="rId5" Type="http://schemas.openxmlformats.org/officeDocument/2006/relationships/hyperlink" Target="https://www.nist.gov/system/files/documents/2022/02/04/software-supply-chain-security-guidance-under-EO14028-section-4e.pdf" TargetMode="External"/><Relationship Id="rId10" Type="http://schemas.openxmlformats.org/officeDocument/2006/relationships/hyperlink" Target="https://pages.nist.gov/00-63-3/sp800-63b.html" TargetMode="External"/><Relationship Id="rId4" Type="http://schemas.openxmlformats.org/officeDocument/2006/relationships/hyperlink" Target="https://www.synopsys.com/softwareintegrity/software-security-services/bsimm-maturity-model.html" TargetMode="External"/><Relationship Id="rId9" Type="http://schemas.openxmlformats.org/officeDocument/2006/relationships/hyperlink" Target="https://www.nist.gov/publications/guidelines-managing-security-mob%20ile-devices-enterprise-0"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11.wdp"/><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microsoft.com/office/2007/relationships/hdphoto" Target="../media/hdphoto13.wdp"/><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5.wdp"/></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2.png"/><Relationship Id="rId4" Type="http://schemas.microsoft.com/office/2007/relationships/hdphoto" Target="../media/hdphoto16.wdp"/></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2.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64.jpeg"/><Relationship Id="rId4" Type="http://schemas.microsoft.com/office/2007/relationships/hdphoto" Target="../media/hdphoto18.wdp"/></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27.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16.wdp"/></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63.png"/><Relationship Id="rId4" Type="http://schemas.microsoft.com/office/2007/relationships/hdphoto" Target="../media/hdphoto24.wdp"/></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9.xml"/><Relationship Id="rId5" Type="http://schemas.openxmlformats.org/officeDocument/2006/relationships/image" Target="../media/image64.jpeg"/><Relationship Id="rId4" Type="http://schemas.microsoft.com/office/2007/relationships/hdphoto" Target="../media/hdphoto6.wdp"/></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9.xml"/><Relationship Id="rId5" Type="http://schemas.microsoft.com/office/2007/relationships/hdphoto" Target="../media/hdphoto25.wdp"/><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9.xml"/><Relationship Id="rId5" Type="http://schemas.microsoft.com/office/2007/relationships/hdphoto" Target="../media/hdphoto26.wdp"/><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9.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1.xml"/><Relationship Id="rId1" Type="http://schemas.openxmlformats.org/officeDocument/2006/relationships/slideLayout" Target="../slideLayouts/slideLayout9.xml"/><Relationship Id="rId5" Type="http://schemas.microsoft.com/office/2007/relationships/hdphoto" Target="../media/hdphoto27.wdp"/><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2.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microsoft.com/office/2007/relationships/hdphoto" Target="../media/hdphoto28.wdp"/><Relationship Id="rId4" Type="http://schemas.openxmlformats.org/officeDocument/2006/relationships/image" Target="../media/image27.pn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29.emf"/></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7.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5495-A67A-A897-901A-D08D61A65D91}"/>
              </a:ext>
            </a:extLst>
          </p:cNvPr>
          <p:cNvSpPr>
            <a:spLocks noGrp="1"/>
          </p:cNvSpPr>
          <p:nvPr>
            <p:ph type="title"/>
          </p:nvPr>
        </p:nvSpPr>
        <p:spPr/>
        <p:txBody>
          <a:bodyPr>
            <a:normAutofit fontScale="90000"/>
          </a:bodyPr>
          <a:lstStyle/>
          <a:p>
            <a:r>
              <a:rPr lang="en-US" dirty="0">
                <a:latin typeface="IBM Plex Sans"/>
              </a:rPr>
              <a:t>Guidance for Safe and Secure Transport of Hazardous Chemicals by Road</a:t>
            </a:r>
            <a:endParaRPr lang="en-US" dirty="0"/>
          </a:p>
        </p:txBody>
      </p:sp>
      <p:sp>
        <p:nvSpPr>
          <p:cNvPr id="3" name="Text Placeholder 2">
            <a:extLst>
              <a:ext uri="{FF2B5EF4-FFF2-40B4-BE49-F238E27FC236}">
                <a16:creationId xmlns:a16="http://schemas.microsoft.com/office/drawing/2014/main" id="{EA9AA95B-640A-854B-16F3-3FC93FB5C257}"/>
              </a:ext>
            </a:extLst>
          </p:cNvPr>
          <p:cNvSpPr>
            <a:spLocks noGrp="1"/>
          </p:cNvSpPr>
          <p:nvPr>
            <p:ph type="body" sz="quarter" idx="14"/>
          </p:nvPr>
        </p:nvSpPr>
        <p:spPr/>
        <p:txBody>
          <a:bodyPr/>
          <a:lstStyle/>
          <a:p>
            <a:endParaRPr lang="en-US" dirty="0"/>
          </a:p>
        </p:txBody>
      </p:sp>
      <p:sp>
        <p:nvSpPr>
          <p:cNvPr id="4" name="Subtitle 3">
            <a:extLst>
              <a:ext uri="{FF2B5EF4-FFF2-40B4-BE49-F238E27FC236}">
                <a16:creationId xmlns:a16="http://schemas.microsoft.com/office/drawing/2014/main" id="{D2C1A6D7-4F48-B22D-BF72-11AEC696A6F4}"/>
              </a:ext>
            </a:extLst>
          </p:cNvPr>
          <p:cNvSpPr>
            <a:spLocks noGrp="1"/>
          </p:cNvSpPr>
          <p:nvPr>
            <p:ph type="subTitle" idx="1"/>
          </p:nvPr>
        </p:nvSpPr>
        <p:spPr/>
        <p:txBody>
          <a:bodyPr/>
          <a:lstStyle/>
          <a:p>
            <a:r>
              <a:rPr lang="en-US" dirty="0"/>
              <a:t>A User’s Guide” </a:t>
            </a:r>
            <a:r>
              <a:rPr lang="en-US"/>
              <a:t>Implementing Indicative </a:t>
            </a:r>
            <a:r>
              <a:rPr lang="en-US" dirty="0"/>
              <a:t>Guidelines for Safe and Secure Transport of Hazardous Chemicals by Road</a:t>
            </a:r>
          </a:p>
        </p:txBody>
      </p:sp>
    </p:spTree>
    <p:extLst>
      <p:ext uri="{BB962C8B-B14F-4D97-AF65-F5344CB8AC3E}">
        <p14:creationId xmlns:p14="http://schemas.microsoft.com/office/powerpoint/2010/main" val="230941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13466-5849-EEC4-532A-C632B9E30AF0}"/>
              </a:ext>
            </a:extLst>
          </p:cNvPr>
          <p:cNvSpPr>
            <a:spLocks noGrp="1"/>
          </p:cNvSpPr>
          <p:nvPr>
            <p:ph type="sldNum" sz="quarter" idx="10"/>
          </p:nvPr>
        </p:nvSpPr>
        <p:spPr/>
        <p:txBody>
          <a:bodyPr/>
          <a:lstStyle/>
          <a:p>
            <a:fld id="{81529391-9475-4D39-AD9A-2926ECC31B66}" type="slidenum">
              <a:rPr lang="en-GB" smtClean="0"/>
              <a:t>10</a:t>
            </a:fld>
            <a:endParaRPr lang="en-GB" dirty="0"/>
          </a:p>
        </p:txBody>
      </p:sp>
      <p:sp>
        <p:nvSpPr>
          <p:cNvPr id="4" name="Title 3">
            <a:extLst>
              <a:ext uri="{FF2B5EF4-FFF2-40B4-BE49-F238E27FC236}">
                <a16:creationId xmlns:a16="http://schemas.microsoft.com/office/drawing/2014/main" id="{DCED4929-E3B9-95CD-3D7F-CDCBE82560F5}"/>
              </a:ext>
            </a:extLst>
          </p:cNvPr>
          <p:cNvSpPr>
            <a:spLocks noGrp="1"/>
          </p:cNvSpPr>
          <p:nvPr>
            <p:ph type="title"/>
          </p:nvPr>
        </p:nvSpPr>
        <p:spPr>
          <a:xfrm>
            <a:off x="338998" y="238289"/>
            <a:ext cx="11542184" cy="699063"/>
          </a:xfrm>
        </p:spPr>
        <p:txBody>
          <a:bodyPr/>
          <a:lstStyle/>
          <a:p>
            <a:r>
              <a:rPr lang="en-US" sz="4300" dirty="0">
                <a:ea typeface="+mn-lt"/>
                <a:cs typeface="+mn-lt"/>
              </a:rPr>
              <a:t>Transportation Roles</a:t>
            </a:r>
            <a:endParaRPr lang="en-US" sz="4300" b="0" dirty="0">
              <a:solidFill>
                <a:srgbClr val="000000"/>
              </a:solidFill>
              <a:ea typeface="+mn-lt"/>
              <a:cs typeface="+mn-lt"/>
            </a:endParaRPr>
          </a:p>
          <a:p>
            <a:endParaRPr lang="en-US" sz="4250" dirty="0"/>
          </a:p>
        </p:txBody>
      </p:sp>
      <p:grpSp>
        <p:nvGrpSpPr>
          <p:cNvPr id="12" name="Group 11">
            <a:extLst>
              <a:ext uri="{FF2B5EF4-FFF2-40B4-BE49-F238E27FC236}">
                <a16:creationId xmlns:a16="http://schemas.microsoft.com/office/drawing/2014/main" id="{A69E03C3-AF81-3DE3-9EA8-B5F1BFE87DFF}"/>
              </a:ext>
            </a:extLst>
          </p:cNvPr>
          <p:cNvGrpSpPr/>
          <p:nvPr/>
        </p:nvGrpSpPr>
        <p:grpSpPr>
          <a:xfrm>
            <a:off x="3007547" y="4576978"/>
            <a:ext cx="655833" cy="570338"/>
            <a:chOff x="7117196" y="3389483"/>
            <a:chExt cx="980842" cy="852979"/>
          </a:xfrm>
          <a:solidFill>
            <a:srgbClr val="FF7452"/>
          </a:solidFill>
        </p:grpSpPr>
        <p:sp>
          <p:nvSpPr>
            <p:cNvPr id="13" name="Freeform 12">
              <a:extLst>
                <a:ext uri="{FF2B5EF4-FFF2-40B4-BE49-F238E27FC236}">
                  <a16:creationId xmlns:a16="http://schemas.microsoft.com/office/drawing/2014/main" id="{D9D7C034-C150-0823-63AB-5C81059E789C}"/>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wrap="none" lIns="0" rIns="914400" rtlCol="0" anchor="ctr"/>
            <a:lstStyle/>
            <a:p>
              <a:pPr algn="r"/>
              <a:r>
                <a:rPr lang="en-GB" noProof="0" dirty="0"/>
                <a:t>Distributor</a:t>
              </a:r>
            </a:p>
          </p:txBody>
        </p:sp>
        <p:sp>
          <p:nvSpPr>
            <p:cNvPr id="14" name="Freeform 13">
              <a:extLst>
                <a:ext uri="{FF2B5EF4-FFF2-40B4-BE49-F238E27FC236}">
                  <a16:creationId xmlns:a16="http://schemas.microsoft.com/office/drawing/2014/main" id="{3EBD968C-FE12-72E4-8A36-E56462E071D7}"/>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lIns="0" rIns="914400" rtlCol="0" anchor="ctr"/>
            <a:lstStyle/>
            <a:p>
              <a:endParaRPr lang="en-GB" noProof="0" dirty="0"/>
            </a:p>
          </p:txBody>
        </p:sp>
        <p:sp>
          <p:nvSpPr>
            <p:cNvPr id="15" name="Freeform 14">
              <a:extLst>
                <a:ext uri="{FF2B5EF4-FFF2-40B4-BE49-F238E27FC236}">
                  <a16:creationId xmlns:a16="http://schemas.microsoft.com/office/drawing/2014/main" id="{A219E0D0-6C55-1DE3-9369-F850A2C91DF0}"/>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lIns="0" rIns="914400" rtlCol="0" anchor="ctr"/>
            <a:lstStyle/>
            <a:p>
              <a:endParaRPr lang="en-GB" noProof="0" dirty="0"/>
            </a:p>
          </p:txBody>
        </p:sp>
        <p:sp>
          <p:nvSpPr>
            <p:cNvPr id="16" name="Freeform 15">
              <a:extLst>
                <a:ext uri="{FF2B5EF4-FFF2-40B4-BE49-F238E27FC236}">
                  <a16:creationId xmlns:a16="http://schemas.microsoft.com/office/drawing/2014/main" id="{9AFC6B92-631D-5ADB-18EB-ACF19010E0A2}"/>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lIns="0" rIns="914400" rtlCol="0" anchor="ctr"/>
            <a:lstStyle/>
            <a:p>
              <a:endParaRPr lang="en-GB" noProof="0" dirty="0"/>
            </a:p>
          </p:txBody>
        </p:sp>
      </p:grpSp>
      <p:grpSp>
        <p:nvGrpSpPr>
          <p:cNvPr id="24" name="Group 23">
            <a:extLst>
              <a:ext uri="{FF2B5EF4-FFF2-40B4-BE49-F238E27FC236}">
                <a16:creationId xmlns:a16="http://schemas.microsoft.com/office/drawing/2014/main" id="{67016B44-8FBC-26AC-2995-F4620F99548B}"/>
              </a:ext>
            </a:extLst>
          </p:cNvPr>
          <p:cNvGrpSpPr/>
          <p:nvPr/>
        </p:nvGrpSpPr>
        <p:grpSpPr>
          <a:xfrm>
            <a:off x="2840165" y="3908949"/>
            <a:ext cx="655833" cy="570338"/>
            <a:chOff x="7117196" y="3389483"/>
            <a:chExt cx="980842" cy="852979"/>
          </a:xfrm>
          <a:solidFill>
            <a:srgbClr val="FF7452"/>
          </a:solidFill>
        </p:grpSpPr>
        <p:sp>
          <p:nvSpPr>
            <p:cNvPr id="25" name="Freeform 24">
              <a:extLst>
                <a:ext uri="{FF2B5EF4-FFF2-40B4-BE49-F238E27FC236}">
                  <a16:creationId xmlns:a16="http://schemas.microsoft.com/office/drawing/2014/main" id="{70B6BC75-57CD-DD5B-308A-82DB12F69378}"/>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wrap="none" lIns="0" rIns="914400" rtlCol="0" anchor="ctr"/>
            <a:lstStyle/>
            <a:p>
              <a:pPr algn="r"/>
              <a:r>
                <a:rPr lang="en-GB" noProof="0" dirty="0"/>
                <a:t>Warehouse</a:t>
              </a:r>
            </a:p>
          </p:txBody>
        </p:sp>
        <p:sp>
          <p:nvSpPr>
            <p:cNvPr id="26" name="Freeform 25">
              <a:extLst>
                <a:ext uri="{FF2B5EF4-FFF2-40B4-BE49-F238E27FC236}">
                  <a16:creationId xmlns:a16="http://schemas.microsoft.com/office/drawing/2014/main" id="{FD91C5C0-4955-0338-35B4-69AC5B4741C4}"/>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lIns="0" rIns="914400" rtlCol="0" anchor="ctr"/>
            <a:lstStyle/>
            <a:p>
              <a:endParaRPr lang="en-GB" noProof="0" dirty="0"/>
            </a:p>
          </p:txBody>
        </p:sp>
        <p:sp>
          <p:nvSpPr>
            <p:cNvPr id="27" name="Freeform 26">
              <a:extLst>
                <a:ext uri="{FF2B5EF4-FFF2-40B4-BE49-F238E27FC236}">
                  <a16:creationId xmlns:a16="http://schemas.microsoft.com/office/drawing/2014/main" id="{07A1BE4B-D977-3117-8BBD-8F33D18EC98E}"/>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lIns="0" rIns="914400" rtlCol="0" anchor="ctr"/>
            <a:lstStyle/>
            <a:p>
              <a:endParaRPr lang="en-GB" noProof="0" dirty="0"/>
            </a:p>
          </p:txBody>
        </p:sp>
        <p:sp>
          <p:nvSpPr>
            <p:cNvPr id="28" name="Freeform 27">
              <a:extLst>
                <a:ext uri="{FF2B5EF4-FFF2-40B4-BE49-F238E27FC236}">
                  <a16:creationId xmlns:a16="http://schemas.microsoft.com/office/drawing/2014/main" id="{A017FD17-C4CE-3F18-D4E4-2F7BDC2F804C}"/>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lIns="0" rIns="914400" rtlCol="0" anchor="ctr"/>
            <a:lstStyle/>
            <a:p>
              <a:endParaRPr lang="en-GB" noProof="0" dirty="0"/>
            </a:p>
          </p:txBody>
        </p:sp>
      </p:grpSp>
      <p:grpSp>
        <p:nvGrpSpPr>
          <p:cNvPr id="29" name="Group 28">
            <a:extLst>
              <a:ext uri="{FF2B5EF4-FFF2-40B4-BE49-F238E27FC236}">
                <a16:creationId xmlns:a16="http://schemas.microsoft.com/office/drawing/2014/main" id="{DD5B67F6-BB94-D7ED-7F5A-D6C739E91940}"/>
              </a:ext>
            </a:extLst>
          </p:cNvPr>
          <p:cNvGrpSpPr/>
          <p:nvPr/>
        </p:nvGrpSpPr>
        <p:grpSpPr>
          <a:xfrm>
            <a:off x="3041024" y="2859069"/>
            <a:ext cx="655833" cy="570338"/>
            <a:chOff x="7117196" y="3389483"/>
            <a:chExt cx="980842" cy="852979"/>
          </a:xfrm>
          <a:solidFill>
            <a:srgbClr val="FF7452"/>
          </a:solidFill>
        </p:grpSpPr>
        <p:sp>
          <p:nvSpPr>
            <p:cNvPr id="30" name="Freeform 29">
              <a:extLst>
                <a:ext uri="{FF2B5EF4-FFF2-40B4-BE49-F238E27FC236}">
                  <a16:creationId xmlns:a16="http://schemas.microsoft.com/office/drawing/2014/main" id="{681E5FF5-0ECC-9534-59B5-65BDCE72D766}"/>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wrap="none" lIns="0" rIns="914400" rtlCol="0" anchor="ctr"/>
            <a:lstStyle/>
            <a:p>
              <a:pPr algn="r"/>
              <a:r>
                <a:rPr lang="en-GB" noProof="0" dirty="0"/>
                <a:t>Tank Farm</a:t>
              </a:r>
            </a:p>
          </p:txBody>
        </p:sp>
        <p:sp>
          <p:nvSpPr>
            <p:cNvPr id="31" name="Freeform 30">
              <a:extLst>
                <a:ext uri="{FF2B5EF4-FFF2-40B4-BE49-F238E27FC236}">
                  <a16:creationId xmlns:a16="http://schemas.microsoft.com/office/drawing/2014/main" id="{415BBEB9-02C3-9B0E-A55B-73EF6EC5640B}"/>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lIns="0" rIns="914400" rtlCol="0" anchor="ctr"/>
            <a:lstStyle/>
            <a:p>
              <a:endParaRPr lang="en-GB" noProof="0" dirty="0"/>
            </a:p>
          </p:txBody>
        </p:sp>
        <p:sp>
          <p:nvSpPr>
            <p:cNvPr id="32" name="Freeform 31">
              <a:extLst>
                <a:ext uri="{FF2B5EF4-FFF2-40B4-BE49-F238E27FC236}">
                  <a16:creationId xmlns:a16="http://schemas.microsoft.com/office/drawing/2014/main" id="{F1E45773-689D-E136-31BF-0BC677E04436}"/>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lIns="0" rIns="914400" rtlCol="0" anchor="ctr"/>
            <a:lstStyle/>
            <a:p>
              <a:endParaRPr lang="en-GB" noProof="0" dirty="0"/>
            </a:p>
          </p:txBody>
        </p:sp>
        <p:sp>
          <p:nvSpPr>
            <p:cNvPr id="33" name="Freeform 32">
              <a:extLst>
                <a:ext uri="{FF2B5EF4-FFF2-40B4-BE49-F238E27FC236}">
                  <a16:creationId xmlns:a16="http://schemas.microsoft.com/office/drawing/2014/main" id="{10AF43C1-F9C4-853F-1EFE-BE13DC7C0E59}"/>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lIns="0" rIns="914400" rtlCol="0" anchor="ctr"/>
            <a:lstStyle/>
            <a:p>
              <a:endParaRPr lang="en-GB" noProof="0" dirty="0"/>
            </a:p>
          </p:txBody>
        </p:sp>
      </p:grpSp>
      <p:sp>
        <p:nvSpPr>
          <p:cNvPr id="39" name="Text Placeholder 26">
            <a:extLst>
              <a:ext uri="{FF2B5EF4-FFF2-40B4-BE49-F238E27FC236}">
                <a16:creationId xmlns:a16="http://schemas.microsoft.com/office/drawing/2014/main" id="{558F5357-E1D3-5950-2CCC-D54EB3BD3D47}"/>
              </a:ext>
            </a:extLst>
          </p:cNvPr>
          <p:cNvSpPr txBox="1">
            <a:spLocks/>
          </p:cNvSpPr>
          <p:nvPr/>
        </p:nvSpPr>
        <p:spPr>
          <a:xfrm>
            <a:off x="4255080" y="3612952"/>
            <a:ext cx="826097" cy="334754"/>
          </a:xfrm>
          <a:prstGeom prst="rect">
            <a:avLst/>
          </a:prstGeom>
          <a:solidFill>
            <a:srgbClr val="FF7452"/>
          </a:solidFill>
        </p:spPr>
        <p:txBody>
          <a:bodyPr/>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pPr marL="0" indent="0">
              <a:buNone/>
            </a:pPr>
            <a:r>
              <a:rPr lang="en-GB" sz="1500" noProof="0" dirty="0"/>
              <a:t>Sender</a:t>
            </a:r>
          </a:p>
        </p:txBody>
      </p:sp>
      <p:sp>
        <p:nvSpPr>
          <p:cNvPr id="40" name="Text Placeholder 26">
            <a:extLst>
              <a:ext uri="{FF2B5EF4-FFF2-40B4-BE49-F238E27FC236}">
                <a16:creationId xmlns:a16="http://schemas.microsoft.com/office/drawing/2014/main" id="{9F7147DC-E3A3-743E-EFC1-D0CC0EBF55DC}"/>
              </a:ext>
            </a:extLst>
          </p:cNvPr>
          <p:cNvSpPr txBox="1">
            <a:spLocks/>
          </p:cNvSpPr>
          <p:nvPr/>
        </p:nvSpPr>
        <p:spPr>
          <a:xfrm>
            <a:off x="7219140" y="4190027"/>
            <a:ext cx="942053" cy="296102"/>
          </a:xfrm>
          <a:prstGeom prst="rect">
            <a:avLst/>
          </a:prstGeom>
          <a:solidFill>
            <a:schemeClr val="tx1"/>
          </a:solidFill>
        </p:spPr>
        <p:txBody>
          <a:bodyPr/>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pPr marL="0" indent="0" algn="r">
              <a:buNone/>
            </a:pPr>
            <a:r>
              <a:rPr lang="en-GB" sz="1500" noProof="0" dirty="0">
                <a:solidFill>
                  <a:schemeClr val="bg1"/>
                </a:solidFill>
              </a:rPr>
              <a:t>Receiver</a:t>
            </a:r>
          </a:p>
        </p:txBody>
      </p:sp>
      <p:grpSp>
        <p:nvGrpSpPr>
          <p:cNvPr id="65" name="Group 64">
            <a:extLst>
              <a:ext uri="{FF2B5EF4-FFF2-40B4-BE49-F238E27FC236}">
                <a16:creationId xmlns:a16="http://schemas.microsoft.com/office/drawing/2014/main" id="{9FAA065A-0FC8-DB4C-0C04-612201FA1178}"/>
              </a:ext>
            </a:extLst>
          </p:cNvPr>
          <p:cNvGrpSpPr>
            <a:grpSpLocks noChangeAspect="1"/>
          </p:cNvGrpSpPr>
          <p:nvPr/>
        </p:nvGrpSpPr>
        <p:grpSpPr>
          <a:xfrm>
            <a:off x="8459986" y="2031867"/>
            <a:ext cx="608144" cy="749682"/>
            <a:chOff x="8776449" y="2987675"/>
            <a:chExt cx="765525" cy="943691"/>
          </a:xfrm>
          <a:solidFill>
            <a:srgbClr val="36B37E"/>
          </a:solidFill>
        </p:grpSpPr>
        <p:sp>
          <p:nvSpPr>
            <p:cNvPr id="66" name="Freeform 65">
              <a:extLst>
                <a:ext uri="{FF2B5EF4-FFF2-40B4-BE49-F238E27FC236}">
                  <a16:creationId xmlns:a16="http://schemas.microsoft.com/office/drawing/2014/main" id="{E7A296BD-6FE1-BAD4-4B08-9E378E85E9E5}"/>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lIns="731520" rIns="0" rtlCol="0" anchor="ctr"/>
            <a:lstStyle/>
            <a:p>
              <a:endParaRPr lang="en-GB" noProof="0" dirty="0"/>
            </a:p>
          </p:txBody>
        </p:sp>
        <p:sp>
          <p:nvSpPr>
            <p:cNvPr id="67" name="Freeform 66">
              <a:extLst>
                <a:ext uri="{FF2B5EF4-FFF2-40B4-BE49-F238E27FC236}">
                  <a16:creationId xmlns:a16="http://schemas.microsoft.com/office/drawing/2014/main" id="{E389F89F-8D75-0D9A-C515-11A2ECF7AD72}"/>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lIns="731520" rIns="0" rtlCol="0" anchor="ctr"/>
            <a:lstStyle/>
            <a:p>
              <a:endParaRPr lang="en-GB" noProof="0" dirty="0"/>
            </a:p>
          </p:txBody>
        </p:sp>
        <p:sp>
          <p:nvSpPr>
            <p:cNvPr id="68" name="Freeform 67">
              <a:extLst>
                <a:ext uri="{FF2B5EF4-FFF2-40B4-BE49-F238E27FC236}">
                  <a16:creationId xmlns:a16="http://schemas.microsoft.com/office/drawing/2014/main" id="{862C1A3B-54DF-4004-3958-5C6D5604AC7B}"/>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lIns="731520" rIns="0" rtlCol="0" anchor="ctr"/>
            <a:lstStyle/>
            <a:p>
              <a:endParaRPr lang="en-GB" noProof="0" dirty="0"/>
            </a:p>
          </p:txBody>
        </p:sp>
        <p:sp>
          <p:nvSpPr>
            <p:cNvPr id="69" name="Freeform 68">
              <a:extLst>
                <a:ext uri="{FF2B5EF4-FFF2-40B4-BE49-F238E27FC236}">
                  <a16:creationId xmlns:a16="http://schemas.microsoft.com/office/drawing/2014/main" id="{F7762785-C4D8-E57B-F58B-3B72D0226D5D}"/>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wrap="none" lIns="731520" tIns="45720" rIns="0" bIns="45720" rtlCol="0" anchor="ctr"/>
            <a:lstStyle/>
            <a:p>
              <a:r>
                <a:rPr lang="en-GB" noProof="0" dirty="0"/>
                <a:t>  </a:t>
              </a:r>
            </a:p>
          </p:txBody>
        </p:sp>
        <p:sp>
          <p:nvSpPr>
            <p:cNvPr id="70" name="Freeform 69">
              <a:extLst>
                <a:ext uri="{FF2B5EF4-FFF2-40B4-BE49-F238E27FC236}">
                  <a16:creationId xmlns:a16="http://schemas.microsoft.com/office/drawing/2014/main" id="{1C98799B-ADC2-78AB-C897-AF1F6C72AF38}"/>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lIns="731520" rIns="0" rtlCol="0" anchor="ctr"/>
            <a:lstStyle/>
            <a:p>
              <a:endParaRPr lang="en-GB" noProof="0" dirty="0"/>
            </a:p>
          </p:txBody>
        </p:sp>
        <p:sp>
          <p:nvSpPr>
            <p:cNvPr id="71" name="Freeform 70">
              <a:extLst>
                <a:ext uri="{FF2B5EF4-FFF2-40B4-BE49-F238E27FC236}">
                  <a16:creationId xmlns:a16="http://schemas.microsoft.com/office/drawing/2014/main" id="{0223CFDE-49BD-C711-6F66-05567776F573}"/>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lIns="731520" rIns="0" rtlCol="0" anchor="ctr"/>
            <a:lstStyle/>
            <a:p>
              <a:endParaRPr lang="en-GB" noProof="0" dirty="0"/>
            </a:p>
          </p:txBody>
        </p:sp>
        <p:sp>
          <p:nvSpPr>
            <p:cNvPr id="72" name="Freeform 71">
              <a:extLst>
                <a:ext uri="{FF2B5EF4-FFF2-40B4-BE49-F238E27FC236}">
                  <a16:creationId xmlns:a16="http://schemas.microsoft.com/office/drawing/2014/main" id="{FFD99F65-92B2-C555-024D-A9408DCB5F66}"/>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lIns="731520" rIns="0" rtlCol="0" anchor="ctr"/>
            <a:lstStyle/>
            <a:p>
              <a:endParaRPr lang="en-GB" noProof="0" dirty="0"/>
            </a:p>
          </p:txBody>
        </p:sp>
        <p:sp>
          <p:nvSpPr>
            <p:cNvPr id="73" name="Freeform 72">
              <a:extLst>
                <a:ext uri="{FF2B5EF4-FFF2-40B4-BE49-F238E27FC236}">
                  <a16:creationId xmlns:a16="http://schemas.microsoft.com/office/drawing/2014/main" id="{9CE049E1-6FC5-4B67-0D04-9E96CA96BEC9}"/>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lIns="731520" rIns="0" rtlCol="0" anchor="ctr"/>
            <a:lstStyle/>
            <a:p>
              <a:endParaRPr lang="en-GB" noProof="0" dirty="0"/>
            </a:p>
          </p:txBody>
        </p:sp>
      </p:grpSp>
      <p:grpSp>
        <p:nvGrpSpPr>
          <p:cNvPr id="88" name="Group 87">
            <a:extLst>
              <a:ext uri="{FF2B5EF4-FFF2-40B4-BE49-F238E27FC236}">
                <a16:creationId xmlns:a16="http://schemas.microsoft.com/office/drawing/2014/main" id="{7D7CAD9D-B94D-0154-8765-679A0ADF693B}"/>
              </a:ext>
            </a:extLst>
          </p:cNvPr>
          <p:cNvGrpSpPr/>
          <p:nvPr/>
        </p:nvGrpSpPr>
        <p:grpSpPr>
          <a:xfrm>
            <a:off x="3746417" y="1642456"/>
            <a:ext cx="5015138" cy="4041961"/>
            <a:chOff x="4279900" y="1968500"/>
            <a:chExt cx="3627825" cy="2923853"/>
          </a:xfrm>
        </p:grpSpPr>
        <p:sp>
          <p:nvSpPr>
            <p:cNvPr id="82" name="Freeform 81">
              <a:extLst>
                <a:ext uri="{FF2B5EF4-FFF2-40B4-BE49-F238E27FC236}">
                  <a16:creationId xmlns:a16="http://schemas.microsoft.com/office/drawing/2014/main" id="{23879514-EAD8-9E04-8781-D1422F688932}"/>
                </a:ext>
              </a:extLst>
            </p:cNvPr>
            <p:cNvSpPr/>
            <p:nvPr/>
          </p:nvSpPr>
          <p:spPr>
            <a:xfrm>
              <a:off x="7549481" y="3144481"/>
              <a:ext cx="358244" cy="1577750"/>
            </a:xfrm>
            <a:custGeom>
              <a:avLst/>
              <a:gdLst>
                <a:gd name="connsiteX0" fmla="*/ 61773 w 358244"/>
                <a:gd name="connsiteY0" fmla="*/ 1577751 h 1577750"/>
                <a:gd name="connsiteX1" fmla="*/ 30871 w 358244"/>
                <a:gd name="connsiteY1" fmla="*/ 1569378 h 1577750"/>
                <a:gd name="connsiteX2" fmla="*/ 8336 w 358244"/>
                <a:gd name="connsiteY2" fmla="*/ 1484888 h 1577750"/>
                <a:gd name="connsiteX3" fmla="*/ 234541 w 358244"/>
                <a:gd name="connsiteY3" fmla="*/ 639035 h 1577750"/>
                <a:gd name="connsiteX4" fmla="*/ 140883 w 358244"/>
                <a:gd name="connsiteY4" fmla="*/ 82237 h 1577750"/>
                <a:gd name="connsiteX5" fmla="*/ 178917 w 358244"/>
                <a:gd name="connsiteY5" fmla="*/ 3455 h 1577750"/>
                <a:gd name="connsiteX6" fmla="*/ 257646 w 358244"/>
                <a:gd name="connsiteY6" fmla="*/ 41514 h 1577750"/>
                <a:gd name="connsiteX7" fmla="*/ 358245 w 358244"/>
                <a:gd name="connsiteY7" fmla="*/ 638939 h 1577750"/>
                <a:gd name="connsiteX8" fmla="*/ 115496 w 358244"/>
                <a:gd name="connsiteY8" fmla="*/ 1546733 h 1577750"/>
                <a:gd name="connsiteX9" fmla="*/ 61964 w 358244"/>
                <a:gd name="connsiteY9" fmla="*/ 1577656 h 15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44" h="1577750">
                  <a:moveTo>
                    <a:pt x="61773" y="1577751"/>
                  </a:moveTo>
                  <a:cubicBezTo>
                    <a:pt x="51219" y="1577751"/>
                    <a:pt x="40665" y="1575087"/>
                    <a:pt x="30871" y="1569378"/>
                  </a:cubicBezTo>
                  <a:cubicBezTo>
                    <a:pt x="1300" y="1552251"/>
                    <a:pt x="-8779" y="1514478"/>
                    <a:pt x="8336" y="1484888"/>
                  </a:cubicBezTo>
                  <a:cubicBezTo>
                    <a:pt x="156287" y="1228943"/>
                    <a:pt x="234541" y="936558"/>
                    <a:pt x="234541" y="639035"/>
                  </a:cubicBezTo>
                  <a:cubicBezTo>
                    <a:pt x="234541" y="448171"/>
                    <a:pt x="202973" y="260827"/>
                    <a:pt x="140883" y="82237"/>
                  </a:cubicBezTo>
                  <a:cubicBezTo>
                    <a:pt x="129663" y="49982"/>
                    <a:pt x="146683" y="14683"/>
                    <a:pt x="178917" y="3455"/>
                  </a:cubicBezTo>
                  <a:cubicBezTo>
                    <a:pt x="211150" y="-7772"/>
                    <a:pt x="246331" y="9259"/>
                    <a:pt x="257646" y="41514"/>
                  </a:cubicBezTo>
                  <a:cubicBezTo>
                    <a:pt x="324395" y="233139"/>
                    <a:pt x="358245" y="434184"/>
                    <a:pt x="358245" y="638939"/>
                  </a:cubicBezTo>
                  <a:cubicBezTo>
                    <a:pt x="358245" y="958061"/>
                    <a:pt x="274286" y="1272045"/>
                    <a:pt x="115496" y="1546733"/>
                  </a:cubicBezTo>
                  <a:cubicBezTo>
                    <a:pt x="104086" y="1566523"/>
                    <a:pt x="83262" y="1577656"/>
                    <a:pt x="61964" y="1577656"/>
                  </a:cubicBezTo>
                  <a:close/>
                </a:path>
              </a:pathLst>
            </a:custGeom>
            <a:solidFill>
              <a:srgbClr val="000000"/>
            </a:solidFill>
            <a:ln w="0" cap="flat">
              <a:noFill/>
              <a:prstDash val="solid"/>
              <a:miter/>
            </a:ln>
          </p:spPr>
          <p:txBody>
            <a:bodyPr rtlCol="0" anchor="ctr"/>
            <a:lstStyle/>
            <a:p>
              <a:endParaRPr lang="en-GB" noProof="0" dirty="0"/>
            </a:p>
          </p:txBody>
        </p:sp>
        <p:sp>
          <p:nvSpPr>
            <p:cNvPr id="83" name="Freeform 82">
              <a:extLst>
                <a:ext uri="{FF2B5EF4-FFF2-40B4-BE49-F238E27FC236}">
                  <a16:creationId xmlns:a16="http://schemas.microsoft.com/office/drawing/2014/main" id="{4DDC3D78-9ED1-8B2F-821A-C717D8438D50}"/>
                </a:ext>
              </a:extLst>
            </p:cNvPr>
            <p:cNvSpPr/>
            <p:nvPr/>
          </p:nvSpPr>
          <p:spPr>
            <a:xfrm>
              <a:off x="7180240" y="2393139"/>
              <a:ext cx="626792" cy="833769"/>
            </a:xfrm>
            <a:custGeom>
              <a:avLst/>
              <a:gdLst>
                <a:gd name="connsiteX0" fmla="*/ 510124 w 626792"/>
                <a:gd name="connsiteY0" fmla="*/ 833674 h 833769"/>
                <a:gd name="connsiteX1" fmla="*/ 0 w 626792"/>
                <a:gd name="connsiteY1" fmla="*/ 94671 h 833769"/>
                <a:gd name="connsiteX2" fmla="*/ 79490 w 626792"/>
                <a:gd name="connsiteY2" fmla="*/ 0 h 833769"/>
                <a:gd name="connsiteX3" fmla="*/ 626792 w 626792"/>
                <a:gd name="connsiteY3" fmla="*/ 793047 h 833769"/>
                <a:gd name="connsiteX4" fmla="*/ 510029 w 626792"/>
                <a:gd name="connsiteY4" fmla="*/ 833769 h 83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92" h="833769">
                  <a:moveTo>
                    <a:pt x="510124" y="833674"/>
                  </a:moveTo>
                  <a:cubicBezTo>
                    <a:pt x="410192" y="546712"/>
                    <a:pt x="233811" y="291244"/>
                    <a:pt x="0" y="94671"/>
                  </a:cubicBezTo>
                  <a:lnTo>
                    <a:pt x="79490" y="0"/>
                  </a:lnTo>
                  <a:cubicBezTo>
                    <a:pt x="330321" y="210845"/>
                    <a:pt x="519538" y="485057"/>
                    <a:pt x="626792" y="793047"/>
                  </a:cubicBezTo>
                  <a:lnTo>
                    <a:pt x="510029" y="833769"/>
                  </a:lnTo>
                  <a:close/>
                </a:path>
              </a:pathLst>
            </a:custGeom>
            <a:solidFill>
              <a:srgbClr val="44A793"/>
            </a:solidFill>
            <a:ln w="0" cap="flat">
              <a:noFill/>
              <a:prstDash val="solid"/>
              <a:miter/>
            </a:ln>
          </p:spPr>
          <p:txBody>
            <a:bodyPr rtlCol="0" anchor="ctr"/>
            <a:lstStyle/>
            <a:p>
              <a:endParaRPr lang="en-GB" noProof="0" dirty="0"/>
            </a:p>
          </p:txBody>
        </p:sp>
        <p:sp>
          <p:nvSpPr>
            <p:cNvPr id="84" name="Freeform 83">
              <a:extLst>
                <a:ext uri="{FF2B5EF4-FFF2-40B4-BE49-F238E27FC236}">
                  <a16:creationId xmlns:a16="http://schemas.microsoft.com/office/drawing/2014/main" id="{DDB5F507-5185-BA00-2EC5-C5BE0BBB5500}"/>
                </a:ext>
              </a:extLst>
            </p:cNvPr>
            <p:cNvSpPr/>
            <p:nvPr/>
          </p:nvSpPr>
          <p:spPr>
            <a:xfrm>
              <a:off x="4927800" y="1968500"/>
              <a:ext cx="2331929" cy="519405"/>
            </a:xfrm>
            <a:custGeom>
              <a:avLst/>
              <a:gdLst>
                <a:gd name="connsiteX0" fmla="*/ 79490 w 2331929"/>
                <a:gd name="connsiteY0" fmla="*/ 519405 h 519405"/>
                <a:gd name="connsiteX1" fmla="*/ 0 w 2331929"/>
                <a:gd name="connsiteY1" fmla="*/ 424734 h 519405"/>
                <a:gd name="connsiteX2" fmla="*/ 1166012 w 2331929"/>
                <a:gd name="connsiteY2" fmla="*/ 0 h 519405"/>
                <a:gd name="connsiteX3" fmla="*/ 2331930 w 2331929"/>
                <a:gd name="connsiteY3" fmla="*/ 424639 h 519405"/>
                <a:gd name="connsiteX4" fmla="*/ 2252440 w 2331929"/>
                <a:gd name="connsiteY4" fmla="*/ 519310 h 519405"/>
                <a:gd name="connsiteX5" fmla="*/ 1166012 w 2331929"/>
                <a:gd name="connsiteY5" fmla="*/ 123595 h 519405"/>
                <a:gd name="connsiteX6" fmla="*/ 79490 w 2331929"/>
                <a:gd name="connsiteY6" fmla="*/ 519310 h 5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1929" h="519405">
                  <a:moveTo>
                    <a:pt x="79490" y="519405"/>
                  </a:moveTo>
                  <a:lnTo>
                    <a:pt x="0" y="424734"/>
                  </a:lnTo>
                  <a:cubicBezTo>
                    <a:pt x="325757" y="150807"/>
                    <a:pt x="739847" y="0"/>
                    <a:pt x="1166012" y="0"/>
                  </a:cubicBezTo>
                  <a:cubicBezTo>
                    <a:pt x="1592178" y="0"/>
                    <a:pt x="2006173" y="150807"/>
                    <a:pt x="2331930" y="424639"/>
                  </a:cubicBezTo>
                  <a:lnTo>
                    <a:pt x="2252440" y="519310"/>
                  </a:lnTo>
                  <a:cubicBezTo>
                    <a:pt x="1948932" y="264127"/>
                    <a:pt x="1563082" y="123595"/>
                    <a:pt x="1166012" y="123595"/>
                  </a:cubicBezTo>
                  <a:cubicBezTo>
                    <a:pt x="768942" y="123595"/>
                    <a:pt x="382997" y="264127"/>
                    <a:pt x="79490" y="519310"/>
                  </a:cubicBezTo>
                  <a:close/>
                </a:path>
              </a:pathLst>
            </a:custGeom>
            <a:solidFill>
              <a:srgbClr val="6554C0"/>
            </a:solidFill>
            <a:ln w="0" cap="flat">
              <a:noFill/>
              <a:prstDash val="solid"/>
              <a:miter/>
            </a:ln>
          </p:spPr>
          <p:txBody>
            <a:bodyPr rtlCol="0" anchor="ctr"/>
            <a:lstStyle/>
            <a:p>
              <a:endParaRPr lang="en-GB" noProof="0" dirty="0"/>
            </a:p>
          </p:txBody>
        </p:sp>
        <p:sp>
          <p:nvSpPr>
            <p:cNvPr id="85" name="Freeform 84">
              <a:extLst>
                <a:ext uri="{FF2B5EF4-FFF2-40B4-BE49-F238E27FC236}">
                  <a16:creationId xmlns:a16="http://schemas.microsoft.com/office/drawing/2014/main" id="{47DAD464-F52F-9E11-0BC7-AC1234C9E042}"/>
                </a:ext>
              </a:extLst>
            </p:cNvPr>
            <p:cNvSpPr/>
            <p:nvPr/>
          </p:nvSpPr>
          <p:spPr>
            <a:xfrm>
              <a:off x="4279900" y="2378654"/>
              <a:ext cx="749472" cy="2343578"/>
            </a:xfrm>
            <a:custGeom>
              <a:avLst/>
              <a:gdLst>
                <a:gd name="connsiteX0" fmla="*/ 296376 w 749472"/>
                <a:gd name="connsiteY0" fmla="*/ 2343578 h 2343578"/>
                <a:gd name="connsiteX1" fmla="*/ 242844 w 749472"/>
                <a:gd name="connsiteY1" fmla="*/ 2312656 h 2343578"/>
                <a:gd name="connsiteX2" fmla="*/ 0 w 749472"/>
                <a:gd name="connsiteY2" fmla="*/ 1404957 h 2343578"/>
                <a:gd name="connsiteX3" fmla="*/ 647901 w 749472"/>
                <a:gd name="connsiteY3" fmla="*/ 14485 h 2343578"/>
                <a:gd name="connsiteX4" fmla="*/ 734998 w 749472"/>
                <a:gd name="connsiteY4" fmla="*/ 22097 h 2343578"/>
                <a:gd name="connsiteX5" fmla="*/ 727391 w 749472"/>
                <a:gd name="connsiteY5" fmla="*/ 109251 h 2343578"/>
                <a:gd name="connsiteX6" fmla="*/ 123609 w 749472"/>
                <a:gd name="connsiteY6" fmla="*/ 1404957 h 2343578"/>
                <a:gd name="connsiteX7" fmla="*/ 349813 w 749472"/>
                <a:gd name="connsiteY7" fmla="*/ 2250715 h 2343578"/>
                <a:gd name="connsiteX8" fmla="*/ 327278 w 749472"/>
                <a:gd name="connsiteY8" fmla="*/ 2335205 h 2343578"/>
                <a:gd name="connsiteX9" fmla="*/ 296376 w 749472"/>
                <a:gd name="connsiteY9" fmla="*/ 2343578 h 23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472" h="2343578">
                  <a:moveTo>
                    <a:pt x="296376" y="2343578"/>
                  </a:moveTo>
                  <a:cubicBezTo>
                    <a:pt x="275077" y="2343578"/>
                    <a:pt x="254254" y="2332541"/>
                    <a:pt x="242844" y="2312656"/>
                  </a:cubicBezTo>
                  <a:cubicBezTo>
                    <a:pt x="83959" y="2037967"/>
                    <a:pt x="0" y="1724079"/>
                    <a:pt x="0" y="1404957"/>
                  </a:cubicBezTo>
                  <a:cubicBezTo>
                    <a:pt x="0" y="867379"/>
                    <a:pt x="236093" y="360628"/>
                    <a:pt x="647901" y="14485"/>
                  </a:cubicBezTo>
                  <a:cubicBezTo>
                    <a:pt x="674049" y="-7494"/>
                    <a:pt x="713033" y="-4069"/>
                    <a:pt x="734998" y="22097"/>
                  </a:cubicBezTo>
                  <a:cubicBezTo>
                    <a:pt x="756962" y="48262"/>
                    <a:pt x="753539" y="87272"/>
                    <a:pt x="727391" y="109251"/>
                  </a:cubicBezTo>
                  <a:cubicBezTo>
                    <a:pt x="343633" y="431798"/>
                    <a:pt x="123609" y="904010"/>
                    <a:pt x="123609" y="1404957"/>
                  </a:cubicBezTo>
                  <a:cubicBezTo>
                    <a:pt x="123609" y="1702385"/>
                    <a:pt x="201863" y="1994866"/>
                    <a:pt x="349813" y="2250715"/>
                  </a:cubicBezTo>
                  <a:cubicBezTo>
                    <a:pt x="366928" y="2280306"/>
                    <a:pt x="356849" y="2318079"/>
                    <a:pt x="327278" y="2335205"/>
                  </a:cubicBezTo>
                  <a:cubicBezTo>
                    <a:pt x="317580" y="2340819"/>
                    <a:pt x="306930" y="2343578"/>
                    <a:pt x="296376" y="2343578"/>
                  </a:cubicBezTo>
                  <a:close/>
                </a:path>
              </a:pathLst>
            </a:custGeom>
            <a:solidFill>
              <a:srgbClr val="FF7452"/>
            </a:solidFill>
            <a:ln w="0" cap="flat">
              <a:noFill/>
              <a:prstDash val="solid"/>
              <a:miter/>
            </a:ln>
          </p:spPr>
          <p:txBody>
            <a:bodyPr rtlCol="0" anchor="ctr"/>
            <a:lstStyle/>
            <a:p>
              <a:endParaRPr lang="en-GB" noProof="0" dirty="0"/>
            </a:p>
          </p:txBody>
        </p:sp>
        <p:sp>
          <p:nvSpPr>
            <p:cNvPr id="86" name="Freeform 85">
              <a:extLst>
                <a:ext uri="{FF2B5EF4-FFF2-40B4-BE49-F238E27FC236}">
                  <a16:creationId xmlns:a16="http://schemas.microsoft.com/office/drawing/2014/main" id="{D1BDC1C0-C583-C0D9-94D0-35485ACC5F49}"/>
                </a:ext>
              </a:extLst>
            </p:cNvPr>
            <p:cNvSpPr/>
            <p:nvPr/>
          </p:nvSpPr>
          <p:spPr>
            <a:xfrm>
              <a:off x="4313749" y="4432986"/>
              <a:ext cx="524862" cy="454800"/>
            </a:xfrm>
            <a:custGeom>
              <a:avLst/>
              <a:gdLst>
                <a:gd name="connsiteX0" fmla="*/ 393647 w 524862"/>
                <a:gd name="connsiteY0" fmla="*/ 454801 h 454800"/>
                <a:gd name="connsiteX1" fmla="*/ 131216 w 524862"/>
                <a:gd name="connsiteY1" fmla="*/ 454801 h 454800"/>
                <a:gd name="connsiteX2" fmla="*/ 0 w 524862"/>
                <a:gd name="connsiteY2" fmla="*/ 227401 h 454800"/>
                <a:gd name="connsiteX3" fmla="*/ 131216 w 524862"/>
                <a:gd name="connsiteY3" fmla="*/ 0 h 454800"/>
                <a:gd name="connsiteX4" fmla="*/ 393647 w 524862"/>
                <a:gd name="connsiteY4" fmla="*/ 0 h 454800"/>
                <a:gd name="connsiteX5" fmla="*/ 524862 w 524862"/>
                <a:gd name="connsiteY5" fmla="*/ 227401 h 454800"/>
                <a:gd name="connsiteX6" fmla="*/ 393647 w 524862"/>
                <a:gd name="connsiteY6" fmla="*/ 454801 h 454800"/>
                <a:gd name="connsiteX7" fmla="*/ 202624 w 524862"/>
                <a:gd name="connsiteY7" fmla="*/ 331110 h 454800"/>
                <a:gd name="connsiteX8" fmla="*/ 322239 w 524862"/>
                <a:gd name="connsiteY8" fmla="*/ 331110 h 454800"/>
                <a:gd name="connsiteX9" fmla="*/ 382047 w 524862"/>
                <a:gd name="connsiteY9" fmla="*/ 227401 h 454800"/>
                <a:gd name="connsiteX10" fmla="*/ 322239 w 524862"/>
                <a:gd name="connsiteY10" fmla="*/ 123691 h 454800"/>
                <a:gd name="connsiteX11" fmla="*/ 202624 w 524862"/>
                <a:gd name="connsiteY11" fmla="*/ 123691 h 454800"/>
                <a:gd name="connsiteX12" fmla="*/ 142816 w 524862"/>
                <a:gd name="connsiteY12" fmla="*/ 227401 h 454800"/>
                <a:gd name="connsiteX13" fmla="*/ 202624 w 524862"/>
                <a:gd name="connsiteY13" fmla="*/ 331110 h 4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862" h="454800">
                  <a:moveTo>
                    <a:pt x="393647" y="454801"/>
                  </a:moveTo>
                  <a:lnTo>
                    <a:pt x="131216" y="454801"/>
                  </a:lnTo>
                  <a:lnTo>
                    <a:pt x="0" y="227401"/>
                  </a:lnTo>
                  <a:lnTo>
                    <a:pt x="131216" y="0"/>
                  </a:lnTo>
                  <a:lnTo>
                    <a:pt x="393647" y="0"/>
                  </a:lnTo>
                  <a:lnTo>
                    <a:pt x="524862" y="227401"/>
                  </a:lnTo>
                  <a:lnTo>
                    <a:pt x="393647" y="454801"/>
                  </a:lnTo>
                  <a:close/>
                  <a:moveTo>
                    <a:pt x="202624" y="331110"/>
                  </a:moveTo>
                  <a:lnTo>
                    <a:pt x="322239" y="331110"/>
                  </a:lnTo>
                  <a:lnTo>
                    <a:pt x="382047" y="227401"/>
                  </a:lnTo>
                  <a:lnTo>
                    <a:pt x="322239" y="123691"/>
                  </a:lnTo>
                  <a:lnTo>
                    <a:pt x="202624" y="123691"/>
                  </a:lnTo>
                  <a:lnTo>
                    <a:pt x="142816" y="227401"/>
                  </a:lnTo>
                  <a:lnTo>
                    <a:pt x="202624" y="331110"/>
                  </a:lnTo>
                  <a:close/>
                </a:path>
              </a:pathLst>
            </a:custGeom>
            <a:solidFill>
              <a:srgbClr val="FF7452"/>
            </a:solidFill>
            <a:ln w="0" cap="flat">
              <a:noFill/>
              <a:prstDash val="solid"/>
              <a:miter/>
            </a:ln>
          </p:spPr>
          <p:txBody>
            <a:bodyPr rtlCol="0" anchor="ctr"/>
            <a:lstStyle/>
            <a:p>
              <a:endParaRPr lang="en-GB" noProof="0" dirty="0"/>
            </a:p>
          </p:txBody>
        </p:sp>
        <p:sp>
          <p:nvSpPr>
            <p:cNvPr id="87" name="Freeform 86">
              <a:extLst>
                <a:ext uri="{FF2B5EF4-FFF2-40B4-BE49-F238E27FC236}">
                  <a16:creationId xmlns:a16="http://schemas.microsoft.com/office/drawing/2014/main" id="{BB2110AB-E453-F1BF-CB7F-5FF3611ED93F}"/>
                </a:ext>
              </a:extLst>
            </p:cNvPr>
            <p:cNvSpPr/>
            <p:nvPr/>
          </p:nvSpPr>
          <p:spPr>
            <a:xfrm>
              <a:off x="7348918" y="4437553"/>
              <a:ext cx="524862" cy="454800"/>
            </a:xfrm>
            <a:custGeom>
              <a:avLst/>
              <a:gdLst>
                <a:gd name="connsiteX0" fmla="*/ 393647 w 524862"/>
                <a:gd name="connsiteY0" fmla="*/ 454801 h 454800"/>
                <a:gd name="connsiteX1" fmla="*/ 131216 w 524862"/>
                <a:gd name="connsiteY1" fmla="*/ 454801 h 454800"/>
                <a:gd name="connsiteX2" fmla="*/ 0 w 524862"/>
                <a:gd name="connsiteY2" fmla="*/ 227400 h 454800"/>
                <a:gd name="connsiteX3" fmla="*/ 131216 w 524862"/>
                <a:gd name="connsiteY3" fmla="*/ 0 h 454800"/>
                <a:gd name="connsiteX4" fmla="*/ 393647 w 524862"/>
                <a:gd name="connsiteY4" fmla="*/ 0 h 454800"/>
                <a:gd name="connsiteX5" fmla="*/ 524863 w 524862"/>
                <a:gd name="connsiteY5" fmla="*/ 227400 h 454800"/>
                <a:gd name="connsiteX6" fmla="*/ 393647 w 524862"/>
                <a:gd name="connsiteY6" fmla="*/ 454801 h 454800"/>
                <a:gd name="connsiteX7" fmla="*/ 202623 w 524862"/>
                <a:gd name="connsiteY7" fmla="*/ 331110 h 454800"/>
                <a:gd name="connsiteX8" fmla="*/ 322239 w 524862"/>
                <a:gd name="connsiteY8" fmla="*/ 331110 h 454800"/>
                <a:gd name="connsiteX9" fmla="*/ 382047 w 524862"/>
                <a:gd name="connsiteY9" fmla="*/ 227400 h 454800"/>
                <a:gd name="connsiteX10" fmla="*/ 322239 w 524862"/>
                <a:gd name="connsiteY10" fmla="*/ 123691 h 454800"/>
                <a:gd name="connsiteX11" fmla="*/ 202623 w 524862"/>
                <a:gd name="connsiteY11" fmla="*/ 123691 h 454800"/>
                <a:gd name="connsiteX12" fmla="*/ 142816 w 524862"/>
                <a:gd name="connsiteY12" fmla="*/ 227400 h 454800"/>
                <a:gd name="connsiteX13" fmla="*/ 202623 w 524862"/>
                <a:gd name="connsiteY13" fmla="*/ 331110 h 4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862" h="454800">
                  <a:moveTo>
                    <a:pt x="393647" y="454801"/>
                  </a:moveTo>
                  <a:lnTo>
                    <a:pt x="131216" y="454801"/>
                  </a:lnTo>
                  <a:lnTo>
                    <a:pt x="0" y="227400"/>
                  </a:lnTo>
                  <a:lnTo>
                    <a:pt x="131216" y="0"/>
                  </a:lnTo>
                  <a:lnTo>
                    <a:pt x="393647" y="0"/>
                  </a:lnTo>
                  <a:lnTo>
                    <a:pt x="524863" y="227400"/>
                  </a:lnTo>
                  <a:lnTo>
                    <a:pt x="393647" y="454801"/>
                  </a:lnTo>
                  <a:close/>
                  <a:moveTo>
                    <a:pt x="202623" y="331110"/>
                  </a:moveTo>
                  <a:lnTo>
                    <a:pt x="322239" y="331110"/>
                  </a:lnTo>
                  <a:lnTo>
                    <a:pt x="382047" y="227400"/>
                  </a:lnTo>
                  <a:lnTo>
                    <a:pt x="322239" y="123691"/>
                  </a:lnTo>
                  <a:lnTo>
                    <a:pt x="202623" y="123691"/>
                  </a:lnTo>
                  <a:lnTo>
                    <a:pt x="142816" y="227400"/>
                  </a:lnTo>
                  <a:lnTo>
                    <a:pt x="202623" y="331110"/>
                  </a:lnTo>
                  <a:close/>
                </a:path>
              </a:pathLst>
            </a:custGeom>
            <a:solidFill>
              <a:srgbClr val="000000"/>
            </a:solidFill>
            <a:ln w="0" cap="flat">
              <a:noFill/>
              <a:prstDash val="solid"/>
              <a:miter/>
            </a:ln>
          </p:spPr>
          <p:txBody>
            <a:bodyPr rtlCol="0" anchor="ctr"/>
            <a:lstStyle/>
            <a:p>
              <a:endParaRPr lang="en-GB" noProof="0" dirty="0"/>
            </a:p>
          </p:txBody>
        </p:sp>
      </p:grpSp>
      <p:grpSp>
        <p:nvGrpSpPr>
          <p:cNvPr id="89" name="Group 88">
            <a:extLst>
              <a:ext uri="{FF2B5EF4-FFF2-40B4-BE49-F238E27FC236}">
                <a16:creationId xmlns:a16="http://schemas.microsoft.com/office/drawing/2014/main" id="{2654B3DB-CC11-1E80-AF78-962492DA12DF}"/>
              </a:ext>
            </a:extLst>
          </p:cNvPr>
          <p:cNvGrpSpPr>
            <a:grpSpLocks noChangeAspect="1"/>
          </p:cNvGrpSpPr>
          <p:nvPr/>
        </p:nvGrpSpPr>
        <p:grpSpPr>
          <a:xfrm>
            <a:off x="4394628" y="1327144"/>
            <a:ext cx="820362" cy="479080"/>
            <a:chOff x="8343865" y="2960610"/>
            <a:chExt cx="1101108" cy="643032"/>
          </a:xfrm>
          <a:solidFill>
            <a:srgbClr val="6554C0"/>
          </a:solidFill>
        </p:grpSpPr>
        <p:sp>
          <p:nvSpPr>
            <p:cNvPr id="90" name="Freeform 89">
              <a:extLst>
                <a:ext uri="{FF2B5EF4-FFF2-40B4-BE49-F238E27FC236}">
                  <a16:creationId xmlns:a16="http://schemas.microsoft.com/office/drawing/2014/main" id="{E43E7029-FEF6-BC8D-B644-FA33C6D5CCF1}"/>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wrap="none" lIns="0" tIns="0" rIns="0" bIns="822960" rtlCol="0" anchor="ctr"/>
            <a:lstStyle/>
            <a:p>
              <a:pPr algn="ctr"/>
              <a:r>
                <a:rPr lang="en-GB" noProof="0" dirty="0"/>
                <a:t>Carrier</a:t>
              </a:r>
            </a:p>
          </p:txBody>
        </p:sp>
        <p:sp>
          <p:nvSpPr>
            <p:cNvPr id="91" name="Freeform 90">
              <a:extLst>
                <a:ext uri="{FF2B5EF4-FFF2-40B4-BE49-F238E27FC236}">
                  <a16:creationId xmlns:a16="http://schemas.microsoft.com/office/drawing/2014/main" id="{BF1FB8B9-D4FA-3463-AB36-2128487BC24A}"/>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lIns="0" tIns="0" rIns="0" bIns="822960" rtlCol="0" anchor="ctr"/>
            <a:lstStyle/>
            <a:p>
              <a:pPr algn="ctr"/>
              <a:endParaRPr lang="en-GB" noProof="0" dirty="0"/>
            </a:p>
          </p:txBody>
        </p:sp>
        <p:sp>
          <p:nvSpPr>
            <p:cNvPr id="92" name="Freeform 91">
              <a:extLst>
                <a:ext uri="{FF2B5EF4-FFF2-40B4-BE49-F238E27FC236}">
                  <a16:creationId xmlns:a16="http://schemas.microsoft.com/office/drawing/2014/main" id="{3476D4E8-A943-75B5-DCA4-27FE6E001E79}"/>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lIns="0" tIns="0" rIns="0" bIns="822960" rtlCol="0" anchor="ctr"/>
            <a:lstStyle/>
            <a:p>
              <a:pPr algn="ctr"/>
              <a:endParaRPr lang="en-GB" noProof="0" dirty="0"/>
            </a:p>
          </p:txBody>
        </p:sp>
        <p:sp>
          <p:nvSpPr>
            <p:cNvPr id="93" name="Freeform 92">
              <a:extLst>
                <a:ext uri="{FF2B5EF4-FFF2-40B4-BE49-F238E27FC236}">
                  <a16:creationId xmlns:a16="http://schemas.microsoft.com/office/drawing/2014/main" id="{0C7BF9B6-E1C5-0565-FD5C-EFBF8FA96CE7}"/>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lIns="0" tIns="0" rIns="0" bIns="822960" rtlCol="0" anchor="ctr"/>
            <a:lstStyle/>
            <a:p>
              <a:pPr algn="ctr"/>
              <a:endParaRPr lang="en-GB" noProof="0" dirty="0"/>
            </a:p>
          </p:txBody>
        </p:sp>
      </p:grpSp>
      <p:grpSp>
        <p:nvGrpSpPr>
          <p:cNvPr id="94" name="Group 93">
            <a:extLst>
              <a:ext uri="{FF2B5EF4-FFF2-40B4-BE49-F238E27FC236}">
                <a16:creationId xmlns:a16="http://schemas.microsoft.com/office/drawing/2014/main" id="{CB2CBDCE-BF69-28E8-4CD9-0AB421525DF6}"/>
              </a:ext>
            </a:extLst>
          </p:cNvPr>
          <p:cNvGrpSpPr>
            <a:grpSpLocks noChangeAspect="1"/>
          </p:cNvGrpSpPr>
          <p:nvPr/>
        </p:nvGrpSpPr>
        <p:grpSpPr>
          <a:xfrm>
            <a:off x="5643365" y="1069707"/>
            <a:ext cx="820362" cy="479080"/>
            <a:chOff x="8343865" y="2960610"/>
            <a:chExt cx="1101108" cy="643032"/>
          </a:xfrm>
          <a:solidFill>
            <a:srgbClr val="6554C0"/>
          </a:solidFill>
        </p:grpSpPr>
        <p:sp>
          <p:nvSpPr>
            <p:cNvPr id="95" name="Freeform 94">
              <a:extLst>
                <a:ext uri="{FF2B5EF4-FFF2-40B4-BE49-F238E27FC236}">
                  <a16:creationId xmlns:a16="http://schemas.microsoft.com/office/drawing/2014/main" id="{8A724066-FEC4-46B2-4753-577742AE6173}"/>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wrap="none" lIns="0" tIns="0" rIns="0" bIns="822960" rtlCol="0" anchor="ctr"/>
            <a:lstStyle/>
            <a:p>
              <a:pPr algn="ctr"/>
              <a:r>
                <a:rPr lang="en-GB" noProof="0" dirty="0"/>
                <a:t>Haulier</a:t>
              </a:r>
            </a:p>
          </p:txBody>
        </p:sp>
        <p:sp>
          <p:nvSpPr>
            <p:cNvPr id="96" name="Freeform 95">
              <a:extLst>
                <a:ext uri="{FF2B5EF4-FFF2-40B4-BE49-F238E27FC236}">
                  <a16:creationId xmlns:a16="http://schemas.microsoft.com/office/drawing/2014/main" id="{383A91F5-9A21-9A37-FAF9-6AD7A0E79964}"/>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lIns="0" tIns="0" rIns="0" bIns="822960" rtlCol="0" anchor="ctr"/>
            <a:lstStyle/>
            <a:p>
              <a:pPr algn="ctr"/>
              <a:endParaRPr lang="en-GB" noProof="0" dirty="0"/>
            </a:p>
          </p:txBody>
        </p:sp>
        <p:sp>
          <p:nvSpPr>
            <p:cNvPr id="97" name="Freeform 96">
              <a:extLst>
                <a:ext uri="{FF2B5EF4-FFF2-40B4-BE49-F238E27FC236}">
                  <a16:creationId xmlns:a16="http://schemas.microsoft.com/office/drawing/2014/main" id="{D7BA2F7C-7DF1-941E-3286-A9B7944C6217}"/>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lIns="0" tIns="0" rIns="0" bIns="822960" rtlCol="0" anchor="ctr"/>
            <a:lstStyle/>
            <a:p>
              <a:pPr algn="ctr"/>
              <a:endParaRPr lang="en-GB" noProof="0" dirty="0"/>
            </a:p>
          </p:txBody>
        </p:sp>
        <p:sp>
          <p:nvSpPr>
            <p:cNvPr id="98" name="Freeform 97">
              <a:extLst>
                <a:ext uri="{FF2B5EF4-FFF2-40B4-BE49-F238E27FC236}">
                  <a16:creationId xmlns:a16="http://schemas.microsoft.com/office/drawing/2014/main" id="{71AC44CF-7148-3E06-85DA-86A62E661FAB}"/>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lIns="0" tIns="0" rIns="0" bIns="822960" rtlCol="0" anchor="ctr"/>
            <a:lstStyle/>
            <a:p>
              <a:pPr algn="ctr"/>
              <a:endParaRPr lang="en-GB" noProof="0" dirty="0"/>
            </a:p>
          </p:txBody>
        </p:sp>
      </p:grpSp>
      <p:grpSp>
        <p:nvGrpSpPr>
          <p:cNvPr id="99" name="Group 98">
            <a:extLst>
              <a:ext uri="{FF2B5EF4-FFF2-40B4-BE49-F238E27FC236}">
                <a16:creationId xmlns:a16="http://schemas.microsoft.com/office/drawing/2014/main" id="{DBE47359-949A-5FD7-CF03-D26AA3597B7F}"/>
              </a:ext>
            </a:extLst>
          </p:cNvPr>
          <p:cNvGrpSpPr>
            <a:grpSpLocks noChangeAspect="1"/>
          </p:cNvGrpSpPr>
          <p:nvPr/>
        </p:nvGrpSpPr>
        <p:grpSpPr>
          <a:xfrm>
            <a:off x="6862565" y="1193885"/>
            <a:ext cx="820362" cy="479080"/>
            <a:chOff x="8343865" y="2960610"/>
            <a:chExt cx="1101108" cy="643032"/>
          </a:xfrm>
          <a:solidFill>
            <a:srgbClr val="6554C0"/>
          </a:solidFill>
        </p:grpSpPr>
        <p:sp>
          <p:nvSpPr>
            <p:cNvPr id="100" name="Freeform 99">
              <a:extLst>
                <a:ext uri="{FF2B5EF4-FFF2-40B4-BE49-F238E27FC236}">
                  <a16:creationId xmlns:a16="http://schemas.microsoft.com/office/drawing/2014/main" id="{61923444-6CD2-976E-186D-D58B1AE11079}"/>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wrap="none" lIns="0" tIns="0" rIns="0" bIns="822960" rtlCol="0" anchor="ctr"/>
            <a:lstStyle/>
            <a:p>
              <a:pPr algn="ctr"/>
              <a:r>
                <a:rPr lang="en-GB" noProof="0" dirty="0"/>
                <a:t>Warehouse</a:t>
              </a:r>
            </a:p>
          </p:txBody>
        </p:sp>
        <p:sp>
          <p:nvSpPr>
            <p:cNvPr id="101" name="Freeform 100">
              <a:extLst>
                <a:ext uri="{FF2B5EF4-FFF2-40B4-BE49-F238E27FC236}">
                  <a16:creationId xmlns:a16="http://schemas.microsoft.com/office/drawing/2014/main" id="{D34B2883-ADEA-4A0A-7687-AA65D8CB9775}"/>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lIns="0" tIns="0" rIns="0" bIns="822960" rtlCol="0" anchor="ctr"/>
            <a:lstStyle/>
            <a:p>
              <a:pPr algn="ctr"/>
              <a:endParaRPr lang="en-GB" noProof="0" dirty="0"/>
            </a:p>
          </p:txBody>
        </p:sp>
        <p:sp>
          <p:nvSpPr>
            <p:cNvPr id="102" name="Freeform 101">
              <a:extLst>
                <a:ext uri="{FF2B5EF4-FFF2-40B4-BE49-F238E27FC236}">
                  <a16:creationId xmlns:a16="http://schemas.microsoft.com/office/drawing/2014/main" id="{DC738FD3-942F-2733-3521-808F4F1F6B54}"/>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lIns="0" tIns="0" rIns="0" bIns="822960" rtlCol="0" anchor="ctr"/>
            <a:lstStyle/>
            <a:p>
              <a:pPr algn="ctr"/>
              <a:endParaRPr lang="en-GB" noProof="0" dirty="0"/>
            </a:p>
          </p:txBody>
        </p:sp>
        <p:sp>
          <p:nvSpPr>
            <p:cNvPr id="103" name="Freeform 102">
              <a:extLst>
                <a:ext uri="{FF2B5EF4-FFF2-40B4-BE49-F238E27FC236}">
                  <a16:creationId xmlns:a16="http://schemas.microsoft.com/office/drawing/2014/main" id="{41EBDA01-EE74-430C-BFD9-109BDF49C527}"/>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lIns="0" tIns="0" rIns="0" bIns="822960" rtlCol="0" anchor="ctr"/>
            <a:lstStyle/>
            <a:p>
              <a:pPr algn="ctr"/>
              <a:endParaRPr lang="en-GB" noProof="0" dirty="0"/>
            </a:p>
          </p:txBody>
        </p:sp>
      </p:grpSp>
      <p:grpSp>
        <p:nvGrpSpPr>
          <p:cNvPr id="104" name="Group 103">
            <a:extLst>
              <a:ext uri="{FF2B5EF4-FFF2-40B4-BE49-F238E27FC236}">
                <a16:creationId xmlns:a16="http://schemas.microsoft.com/office/drawing/2014/main" id="{6872D20F-9D24-7B19-FFBA-D1C8B2852D24}"/>
              </a:ext>
            </a:extLst>
          </p:cNvPr>
          <p:cNvGrpSpPr/>
          <p:nvPr/>
        </p:nvGrpSpPr>
        <p:grpSpPr>
          <a:xfrm>
            <a:off x="3458713" y="2125291"/>
            <a:ext cx="655833" cy="570338"/>
            <a:chOff x="7117196" y="3389483"/>
            <a:chExt cx="980842" cy="852979"/>
          </a:xfrm>
          <a:solidFill>
            <a:srgbClr val="FF7452"/>
          </a:solidFill>
        </p:grpSpPr>
        <p:sp>
          <p:nvSpPr>
            <p:cNvPr id="105" name="Freeform 104">
              <a:extLst>
                <a:ext uri="{FF2B5EF4-FFF2-40B4-BE49-F238E27FC236}">
                  <a16:creationId xmlns:a16="http://schemas.microsoft.com/office/drawing/2014/main" id="{DC88DE6F-EB2E-E439-1F8C-CE8FDF88B81F}"/>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wrap="none" lIns="0" rIns="914400" rtlCol="0" anchor="ctr"/>
            <a:lstStyle/>
            <a:p>
              <a:pPr algn="r"/>
              <a:r>
                <a:rPr lang="en-GB" noProof="0" dirty="0"/>
                <a:t>Manufacturer</a:t>
              </a:r>
            </a:p>
          </p:txBody>
        </p:sp>
        <p:sp>
          <p:nvSpPr>
            <p:cNvPr id="106" name="Freeform 105">
              <a:extLst>
                <a:ext uri="{FF2B5EF4-FFF2-40B4-BE49-F238E27FC236}">
                  <a16:creationId xmlns:a16="http://schemas.microsoft.com/office/drawing/2014/main" id="{2B931631-97D4-E597-DC13-61D2C3BA0565}"/>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lIns="0" rIns="914400" rtlCol="0" anchor="ctr"/>
            <a:lstStyle/>
            <a:p>
              <a:endParaRPr lang="en-GB" noProof="0" dirty="0"/>
            </a:p>
          </p:txBody>
        </p:sp>
        <p:sp>
          <p:nvSpPr>
            <p:cNvPr id="107" name="Freeform 106">
              <a:extLst>
                <a:ext uri="{FF2B5EF4-FFF2-40B4-BE49-F238E27FC236}">
                  <a16:creationId xmlns:a16="http://schemas.microsoft.com/office/drawing/2014/main" id="{FFCFAEC5-A061-F234-436A-A532D132F5C9}"/>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lIns="0" rIns="914400" rtlCol="0" anchor="ctr"/>
            <a:lstStyle/>
            <a:p>
              <a:endParaRPr lang="en-GB" noProof="0" dirty="0"/>
            </a:p>
          </p:txBody>
        </p:sp>
        <p:sp>
          <p:nvSpPr>
            <p:cNvPr id="108" name="Freeform 107">
              <a:extLst>
                <a:ext uri="{FF2B5EF4-FFF2-40B4-BE49-F238E27FC236}">
                  <a16:creationId xmlns:a16="http://schemas.microsoft.com/office/drawing/2014/main" id="{77BF17EF-BDF4-1CD2-6BC9-B21089B1A1EC}"/>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lIns="0" rIns="914400" rtlCol="0" anchor="ctr"/>
            <a:lstStyle/>
            <a:p>
              <a:endParaRPr lang="en-GB" noProof="0" dirty="0"/>
            </a:p>
          </p:txBody>
        </p:sp>
      </p:grpSp>
      <p:grpSp>
        <p:nvGrpSpPr>
          <p:cNvPr id="109" name="Group 179">
            <a:extLst>
              <a:ext uri="{FF2B5EF4-FFF2-40B4-BE49-F238E27FC236}">
                <a16:creationId xmlns:a16="http://schemas.microsoft.com/office/drawing/2014/main" id="{A60940C9-F223-778F-1CC2-C061A9AE8A3E}"/>
              </a:ext>
            </a:extLst>
          </p:cNvPr>
          <p:cNvGrpSpPr/>
          <p:nvPr/>
        </p:nvGrpSpPr>
        <p:grpSpPr>
          <a:xfrm>
            <a:off x="8988998" y="4062875"/>
            <a:ext cx="395228" cy="530869"/>
            <a:chOff x="7192963" y="2706688"/>
            <a:chExt cx="268288" cy="360363"/>
          </a:xfrm>
          <a:solidFill>
            <a:schemeClr val="tx1"/>
          </a:solidFill>
        </p:grpSpPr>
        <p:sp>
          <p:nvSpPr>
            <p:cNvPr id="110" name="Freeform 141">
              <a:extLst>
                <a:ext uri="{FF2B5EF4-FFF2-40B4-BE49-F238E27FC236}">
                  <a16:creationId xmlns:a16="http://schemas.microsoft.com/office/drawing/2014/main" id="{E208D970-CFFC-A04C-79FF-47B755D898FA}"/>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wrap="none" lIns="640080" rIns="0"/>
            <a:lstStyle/>
            <a:p>
              <a:pPr>
                <a:defRPr/>
              </a:pPr>
              <a:r>
                <a:rPr lang="en-GB" noProof="0" dirty="0"/>
                <a:t>End-user</a:t>
              </a:r>
            </a:p>
          </p:txBody>
        </p:sp>
        <p:sp>
          <p:nvSpPr>
            <p:cNvPr id="111" name="Freeform 142">
              <a:extLst>
                <a:ext uri="{FF2B5EF4-FFF2-40B4-BE49-F238E27FC236}">
                  <a16:creationId xmlns:a16="http://schemas.microsoft.com/office/drawing/2014/main" id="{38C67C4B-7553-CD45-06EC-D62A6AC2251C}"/>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rIns="1645920"/>
            <a:lstStyle/>
            <a:p>
              <a:pPr>
                <a:defRPr/>
              </a:pPr>
              <a:endParaRPr lang="en-GB" sz="900" noProof="0" dirty="0"/>
            </a:p>
          </p:txBody>
        </p:sp>
      </p:grpSp>
      <p:grpSp>
        <p:nvGrpSpPr>
          <p:cNvPr id="112" name="Group 179">
            <a:extLst>
              <a:ext uri="{FF2B5EF4-FFF2-40B4-BE49-F238E27FC236}">
                <a16:creationId xmlns:a16="http://schemas.microsoft.com/office/drawing/2014/main" id="{DA6E34AA-BC98-803C-1CF0-DAAB446A55BA}"/>
              </a:ext>
            </a:extLst>
          </p:cNvPr>
          <p:cNvGrpSpPr/>
          <p:nvPr/>
        </p:nvGrpSpPr>
        <p:grpSpPr>
          <a:xfrm>
            <a:off x="8917559" y="3344688"/>
            <a:ext cx="395229" cy="530869"/>
            <a:chOff x="7192963" y="2706688"/>
            <a:chExt cx="268288" cy="360363"/>
          </a:xfrm>
          <a:solidFill>
            <a:schemeClr val="tx1"/>
          </a:solidFill>
        </p:grpSpPr>
        <p:sp>
          <p:nvSpPr>
            <p:cNvPr id="113" name="Freeform 141">
              <a:extLst>
                <a:ext uri="{FF2B5EF4-FFF2-40B4-BE49-F238E27FC236}">
                  <a16:creationId xmlns:a16="http://schemas.microsoft.com/office/drawing/2014/main" id="{CBA0E5B2-D74F-67DB-47C2-3D5A3036F60F}"/>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wrap="none" lIns="2926080" tIns="45720" rIns="548640" bIns="45720" anchor="t"/>
            <a:lstStyle/>
            <a:p>
              <a:pPr algn="r">
                <a:defRPr/>
              </a:pPr>
              <a:r>
                <a:rPr lang="en-GB" noProof="0" dirty="0"/>
                <a:t>Warehouse</a:t>
              </a:r>
            </a:p>
          </p:txBody>
        </p:sp>
        <p:sp>
          <p:nvSpPr>
            <p:cNvPr id="114" name="Freeform 142">
              <a:extLst>
                <a:ext uri="{FF2B5EF4-FFF2-40B4-BE49-F238E27FC236}">
                  <a16:creationId xmlns:a16="http://schemas.microsoft.com/office/drawing/2014/main" id="{80EBE574-C80D-32D8-B909-D546ADC45A8E}"/>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wrap="none" lIns="0" rIns="548640" bIns="182880"/>
            <a:lstStyle/>
            <a:p>
              <a:pPr algn="r">
                <a:defRPr/>
              </a:pPr>
              <a:endParaRPr lang="en-GB" sz="900" noProof="0" dirty="0"/>
            </a:p>
          </p:txBody>
        </p:sp>
      </p:grpSp>
      <p:grpSp>
        <p:nvGrpSpPr>
          <p:cNvPr id="115" name="Group 179">
            <a:extLst>
              <a:ext uri="{FF2B5EF4-FFF2-40B4-BE49-F238E27FC236}">
                <a16:creationId xmlns:a16="http://schemas.microsoft.com/office/drawing/2014/main" id="{3550F043-366B-8B7B-193F-5FA8682A1A08}"/>
              </a:ext>
            </a:extLst>
          </p:cNvPr>
          <p:cNvGrpSpPr/>
          <p:nvPr/>
        </p:nvGrpSpPr>
        <p:grpSpPr>
          <a:xfrm>
            <a:off x="8899197" y="4781062"/>
            <a:ext cx="395228" cy="530869"/>
            <a:chOff x="7192963" y="2706688"/>
            <a:chExt cx="268288" cy="360363"/>
          </a:xfrm>
          <a:solidFill>
            <a:schemeClr val="tx1"/>
          </a:solidFill>
        </p:grpSpPr>
        <p:sp>
          <p:nvSpPr>
            <p:cNvPr id="116" name="Freeform 141">
              <a:extLst>
                <a:ext uri="{FF2B5EF4-FFF2-40B4-BE49-F238E27FC236}">
                  <a16:creationId xmlns:a16="http://schemas.microsoft.com/office/drawing/2014/main" id="{602473BC-1D38-F25B-F080-B525AFFA3BB3}"/>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wrap="none" lIns="640080" rIns="0"/>
            <a:lstStyle/>
            <a:p>
              <a:pPr>
                <a:defRPr/>
              </a:pPr>
              <a:r>
                <a:rPr lang="en-GB" noProof="0" dirty="0"/>
                <a:t>Wholesaler</a:t>
              </a:r>
            </a:p>
          </p:txBody>
        </p:sp>
        <p:sp>
          <p:nvSpPr>
            <p:cNvPr id="117" name="Freeform 142">
              <a:extLst>
                <a:ext uri="{FF2B5EF4-FFF2-40B4-BE49-F238E27FC236}">
                  <a16:creationId xmlns:a16="http://schemas.microsoft.com/office/drawing/2014/main" id="{C80B900D-923D-32F6-BCB1-A96A717C6145}"/>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rIns="1645920"/>
            <a:lstStyle/>
            <a:p>
              <a:pPr>
                <a:defRPr/>
              </a:pPr>
              <a:endParaRPr lang="en-GB" sz="900" noProof="0" dirty="0"/>
            </a:p>
          </p:txBody>
        </p:sp>
      </p:grpSp>
      <p:sp>
        <p:nvSpPr>
          <p:cNvPr id="118" name="Text Placeholder 26">
            <a:extLst>
              <a:ext uri="{FF2B5EF4-FFF2-40B4-BE49-F238E27FC236}">
                <a16:creationId xmlns:a16="http://schemas.microsoft.com/office/drawing/2014/main" id="{3DD9C74B-01CA-ED03-0152-EF37AFF38FED}"/>
              </a:ext>
            </a:extLst>
          </p:cNvPr>
          <p:cNvSpPr txBox="1">
            <a:spLocks/>
          </p:cNvSpPr>
          <p:nvPr/>
        </p:nvSpPr>
        <p:spPr>
          <a:xfrm>
            <a:off x="5395823" y="2047709"/>
            <a:ext cx="1764792" cy="334754"/>
          </a:xfrm>
          <a:prstGeom prst="rect">
            <a:avLst/>
          </a:prstGeom>
          <a:solidFill>
            <a:srgbClr val="6554C0"/>
          </a:solidFill>
        </p:spPr>
        <p:txBody>
          <a:bodyPr/>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pPr marL="0" indent="0" algn="ctr">
              <a:buNone/>
            </a:pPr>
            <a:r>
              <a:rPr lang="en-GB" sz="1500" noProof="0" dirty="0">
                <a:solidFill>
                  <a:schemeClr val="bg1"/>
                </a:solidFill>
              </a:rPr>
              <a:t>Logistics Provider</a:t>
            </a:r>
          </a:p>
        </p:txBody>
      </p:sp>
      <p:sp>
        <p:nvSpPr>
          <p:cNvPr id="119" name="Text Placeholder 26">
            <a:extLst>
              <a:ext uri="{FF2B5EF4-FFF2-40B4-BE49-F238E27FC236}">
                <a16:creationId xmlns:a16="http://schemas.microsoft.com/office/drawing/2014/main" id="{A67798B5-1665-7E57-D727-D6980B0E9F7A}"/>
              </a:ext>
            </a:extLst>
          </p:cNvPr>
          <p:cNvSpPr txBox="1">
            <a:spLocks/>
          </p:cNvSpPr>
          <p:nvPr/>
        </p:nvSpPr>
        <p:spPr>
          <a:xfrm>
            <a:off x="7346667" y="2781021"/>
            <a:ext cx="743405" cy="340275"/>
          </a:xfrm>
          <a:prstGeom prst="rect">
            <a:avLst/>
          </a:prstGeom>
          <a:solidFill>
            <a:srgbClr val="44A793"/>
          </a:solidFill>
        </p:spPr>
        <p:txBody>
          <a:bodyPr/>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pPr marL="0" indent="0" algn="r">
              <a:buNone/>
            </a:pPr>
            <a:r>
              <a:rPr lang="en-GB" sz="1500" noProof="0" dirty="0">
                <a:solidFill>
                  <a:schemeClr val="bg1"/>
                </a:solidFill>
              </a:rPr>
              <a:t>Driver</a:t>
            </a:r>
          </a:p>
        </p:txBody>
      </p:sp>
    </p:spTree>
    <p:extLst>
      <p:ext uri="{BB962C8B-B14F-4D97-AF65-F5344CB8AC3E}">
        <p14:creationId xmlns:p14="http://schemas.microsoft.com/office/powerpoint/2010/main" val="343891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57F3AA-D1AF-1892-D3FA-F8D4D1CD39B2}"/>
              </a:ext>
            </a:extLst>
          </p:cNvPr>
          <p:cNvSpPr>
            <a:spLocks noGrp="1"/>
          </p:cNvSpPr>
          <p:nvPr>
            <p:ph type="sldNum" sz="quarter" idx="10"/>
          </p:nvPr>
        </p:nvSpPr>
        <p:spPr/>
        <p:txBody>
          <a:bodyPr/>
          <a:lstStyle/>
          <a:p>
            <a:fld id="{81529391-9475-4D39-AD9A-2926ECC31B66}" type="slidenum">
              <a:rPr lang="en-GB" smtClean="0"/>
              <a:pPr/>
              <a:t>11</a:t>
            </a:fld>
            <a:endParaRPr lang="en-GB"/>
          </a:p>
        </p:txBody>
      </p:sp>
      <p:sp>
        <p:nvSpPr>
          <p:cNvPr id="20" name="Content Placeholder 19">
            <a:extLst>
              <a:ext uri="{FF2B5EF4-FFF2-40B4-BE49-F238E27FC236}">
                <a16:creationId xmlns:a16="http://schemas.microsoft.com/office/drawing/2014/main" id="{A802D9AF-1E02-718F-7B85-CEFE6697629B}"/>
              </a:ext>
            </a:extLst>
          </p:cNvPr>
          <p:cNvSpPr>
            <a:spLocks noGrp="1"/>
          </p:cNvSpPr>
          <p:nvPr>
            <p:ph sz="quarter" idx="13"/>
          </p:nvPr>
        </p:nvSpPr>
        <p:spPr>
          <a:xfrm>
            <a:off x="290513" y="1698812"/>
            <a:ext cx="1764792" cy="3371628"/>
          </a:xfrm>
        </p:spPr>
        <p:txBody>
          <a:bodyPr/>
          <a:lstStyle/>
          <a:p>
            <a:r>
              <a:rPr lang="en-GB" noProof="0" dirty="0"/>
              <a:t>hazard identification </a:t>
            </a:r>
          </a:p>
          <a:p>
            <a:r>
              <a:rPr lang="en-GB" noProof="0" dirty="0"/>
              <a:t>packing </a:t>
            </a:r>
          </a:p>
          <a:p>
            <a:r>
              <a:rPr lang="en-GB" noProof="0" dirty="0"/>
              <a:t>labelling and marking </a:t>
            </a:r>
          </a:p>
          <a:p>
            <a:r>
              <a:rPr lang="en-GB" noProof="0" dirty="0"/>
              <a:t>fulfilling documentation requirements </a:t>
            </a:r>
            <a:br>
              <a:rPr lang="en-GB" noProof="0" dirty="0"/>
            </a:br>
            <a:endParaRPr lang="en-GB" noProof="0" dirty="0"/>
          </a:p>
          <a:p>
            <a:r>
              <a:rPr lang="en-GB" noProof="0" dirty="0"/>
              <a:t>route selection</a:t>
            </a:r>
          </a:p>
          <a:p>
            <a:endParaRPr lang="en-GB" noProof="0" dirty="0"/>
          </a:p>
          <a:p>
            <a:endParaRPr lang="en-GB" noProof="0" dirty="0"/>
          </a:p>
        </p:txBody>
      </p:sp>
      <p:sp>
        <p:nvSpPr>
          <p:cNvPr id="7" name="Title 6">
            <a:extLst>
              <a:ext uri="{FF2B5EF4-FFF2-40B4-BE49-F238E27FC236}">
                <a16:creationId xmlns:a16="http://schemas.microsoft.com/office/drawing/2014/main" id="{B52911B8-B2C1-FDD8-52DC-A2282709F5D5}"/>
              </a:ext>
            </a:extLst>
          </p:cNvPr>
          <p:cNvSpPr>
            <a:spLocks noGrp="1"/>
          </p:cNvSpPr>
          <p:nvPr>
            <p:ph type="title"/>
          </p:nvPr>
        </p:nvSpPr>
        <p:spPr/>
        <p:txBody>
          <a:bodyPr/>
          <a:lstStyle/>
          <a:p>
            <a:r>
              <a:rPr lang="en-GB" noProof="0" dirty="0"/>
              <a:t>Stages of the transport process</a:t>
            </a:r>
          </a:p>
        </p:txBody>
      </p:sp>
      <p:sp>
        <p:nvSpPr>
          <p:cNvPr id="11" name="Content Placeholder 10">
            <a:extLst>
              <a:ext uri="{FF2B5EF4-FFF2-40B4-BE49-F238E27FC236}">
                <a16:creationId xmlns:a16="http://schemas.microsoft.com/office/drawing/2014/main" id="{6EF19D32-A99D-0F4B-85FA-2FE84DF743D8}"/>
              </a:ext>
            </a:extLst>
          </p:cNvPr>
          <p:cNvSpPr>
            <a:spLocks noGrp="1"/>
          </p:cNvSpPr>
          <p:nvPr>
            <p:ph sz="quarter" idx="14"/>
          </p:nvPr>
        </p:nvSpPr>
        <p:spPr>
          <a:xfrm>
            <a:off x="2667922" y="1698812"/>
            <a:ext cx="1764792" cy="3371628"/>
          </a:xfrm>
        </p:spPr>
        <p:txBody>
          <a:bodyPr/>
          <a:lstStyle/>
          <a:p>
            <a:r>
              <a:rPr lang="en-GB" noProof="0" dirty="0"/>
              <a:t>transferring hazardous chemicals:</a:t>
            </a:r>
          </a:p>
          <a:p>
            <a:r>
              <a:rPr lang="en-GB" noProof="0" dirty="0"/>
              <a:t>tank to tank</a:t>
            </a:r>
          </a:p>
          <a:p>
            <a:r>
              <a:rPr lang="en-GB" noProof="0" dirty="0"/>
              <a:t>forklift to truck</a:t>
            </a:r>
          </a:p>
          <a:p>
            <a:r>
              <a:rPr lang="en-GB" noProof="0" dirty="0"/>
              <a:t>truck to truck</a:t>
            </a:r>
          </a:p>
          <a:p>
            <a:endParaRPr lang="en-GB" noProof="0" dirty="0"/>
          </a:p>
          <a:p>
            <a:endParaRPr lang="en-GB" noProof="0" dirty="0"/>
          </a:p>
        </p:txBody>
      </p:sp>
      <p:sp>
        <p:nvSpPr>
          <p:cNvPr id="25" name="Content Placeholder 24">
            <a:extLst>
              <a:ext uri="{FF2B5EF4-FFF2-40B4-BE49-F238E27FC236}">
                <a16:creationId xmlns:a16="http://schemas.microsoft.com/office/drawing/2014/main" id="{F03FE1DF-99A7-45BF-9CC6-D072AFC66B2F}"/>
              </a:ext>
            </a:extLst>
          </p:cNvPr>
          <p:cNvSpPr>
            <a:spLocks noGrp="1"/>
          </p:cNvSpPr>
          <p:nvPr>
            <p:ph sz="quarter" idx="15"/>
          </p:nvPr>
        </p:nvSpPr>
        <p:spPr>
          <a:xfrm>
            <a:off x="5045331" y="1698812"/>
            <a:ext cx="1764792" cy="3371628"/>
          </a:xfrm>
        </p:spPr>
        <p:txBody>
          <a:bodyPr/>
          <a:lstStyle/>
          <a:p>
            <a:r>
              <a:rPr lang="en-GB" noProof="0" dirty="0"/>
              <a:t>qualified drivers</a:t>
            </a:r>
          </a:p>
          <a:p>
            <a:r>
              <a:rPr lang="en-GB" noProof="0" dirty="0"/>
              <a:t>appropriate packaging</a:t>
            </a:r>
            <a:endParaRPr lang="en-GB" dirty="0"/>
          </a:p>
          <a:p>
            <a:r>
              <a:rPr lang="en-GB" noProof="0" dirty="0"/>
              <a:t>approved routes </a:t>
            </a:r>
          </a:p>
          <a:p>
            <a:r>
              <a:rPr lang="en-GB" noProof="0" dirty="0"/>
              <a:t>follow safety and security plans</a:t>
            </a:r>
          </a:p>
          <a:p>
            <a:endParaRPr lang="en-GB" noProof="0" dirty="0"/>
          </a:p>
          <a:p>
            <a:endParaRPr lang="en-GB" noProof="0" dirty="0"/>
          </a:p>
        </p:txBody>
      </p:sp>
      <p:sp>
        <p:nvSpPr>
          <p:cNvPr id="26" name="Content Placeholder 25">
            <a:extLst>
              <a:ext uri="{FF2B5EF4-FFF2-40B4-BE49-F238E27FC236}">
                <a16:creationId xmlns:a16="http://schemas.microsoft.com/office/drawing/2014/main" id="{5647F58C-A609-AA3C-AD4C-F0BF4058765E}"/>
              </a:ext>
            </a:extLst>
          </p:cNvPr>
          <p:cNvSpPr>
            <a:spLocks noGrp="1"/>
          </p:cNvSpPr>
          <p:nvPr>
            <p:ph sz="quarter" idx="16"/>
          </p:nvPr>
        </p:nvSpPr>
        <p:spPr>
          <a:xfrm>
            <a:off x="7422740" y="1698812"/>
            <a:ext cx="1764792" cy="3371628"/>
          </a:xfrm>
        </p:spPr>
        <p:txBody>
          <a:bodyPr/>
          <a:lstStyle/>
          <a:p>
            <a:r>
              <a:rPr lang="en-GB" noProof="0" dirty="0"/>
              <a:t>Planned (mandatory) or unplanned stops</a:t>
            </a:r>
          </a:p>
        </p:txBody>
      </p:sp>
      <p:sp>
        <p:nvSpPr>
          <p:cNvPr id="27" name="Text Placeholder 26">
            <a:extLst>
              <a:ext uri="{FF2B5EF4-FFF2-40B4-BE49-F238E27FC236}">
                <a16:creationId xmlns:a16="http://schemas.microsoft.com/office/drawing/2014/main" id="{407F8E6A-BD6A-75BD-DED0-6F19FB9F720A}"/>
              </a:ext>
            </a:extLst>
          </p:cNvPr>
          <p:cNvSpPr>
            <a:spLocks noGrp="1"/>
          </p:cNvSpPr>
          <p:nvPr>
            <p:ph type="body" sz="quarter" idx="17"/>
          </p:nvPr>
        </p:nvSpPr>
        <p:spPr>
          <a:xfrm>
            <a:off x="290513" y="1135250"/>
            <a:ext cx="1764792" cy="530225"/>
          </a:xfrm>
        </p:spPr>
        <p:txBody>
          <a:bodyPr/>
          <a:lstStyle/>
          <a:p>
            <a:r>
              <a:rPr lang="en-GB" noProof="0" dirty="0"/>
              <a:t>PREPARATION</a:t>
            </a:r>
          </a:p>
        </p:txBody>
      </p:sp>
      <p:sp>
        <p:nvSpPr>
          <p:cNvPr id="28" name="Text Placeholder 27">
            <a:extLst>
              <a:ext uri="{FF2B5EF4-FFF2-40B4-BE49-F238E27FC236}">
                <a16:creationId xmlns:a16="http://schemas.microsoft.com/office/drawing/2014/main" id="{85BE0FBC-4B09-5946-D46D-410DE1944B0D}"/>
              </a:ext>
            </a:extLst>
          </p:cNvPr>
          <p:cNvSpPr>
            <a:spLocks noGrp="1"/>
          </p:cNvSpPr>
          <p:nvPr>
            <p:ph type="body" sz="quarter" idx="18"/>
          </p:nvPr>
        </p:nvSpPr>
        <p:spPr>
          <a:xfrm>
            <a:off x="2667922" y="1135250"/>
            <a:ext cx="1764792" cy="530225"/>
          </a:xfrm>
        </p:spPr>
        <p:txBody>
          <a:bodyPr/>
          <a:lstStyle/>
          <a:p>
            <a:r>
              <a:rPr lang="en-GB" noProof="0" dirty="0"/>
              <a:t>LOADING</a:t>
            </a:r>
          </a:p>
        </p:txBody>
      </p:sp>
      <p:sp>
        <p:nvSpPr>
          <p:cNvPr id="29" name="Text Placeholder 28">
            <a:extLst>
              <a:ext uri="{FF2B5EF4-FFF2-40B4-BE49-F238E27FC236}">
                <a16:creationId xmlns:a16="http://schemas.microsoft.com/office/drawing/2014/main" id="{9740D8E7-8E96-B0EF-59AF-BAEB78D34AEB}"/>
              </a:ext>
            </a:extLst>
          </p:cNvPr>
          <p:cNvSpPr>
            <a:spLocks noGrp="1"/>
          </p:cNvSpPr>
          <p:nvPr>
            <p:ph type="body" sz="quarter" idx="19"/>
          </p:nvPr>
        </p:nvSpPr>
        <p:spPr>
          <a:xfrm>
            <a:off x="5045330" y="1135250"/>
            <a:ext cx="1764792" cy="530225"/>
          </a:xfrm>
        </p:spPr>
        <p:txBody>
          <a:bodyPr/>
          <a:lstStyle/>
          <a:p>
            <a:r>
              <a:rPr lang="en-GB" noProof="0" dirty="0"/>
              <a:t>DRIVING</a:t>
            </a:r>
          </a:p>
        </p:txBody>
      </p:sp>
      <p:sp>
        <p:nvSpPr>
          <p:cNvPr id="30" name="Text Placeholder 29">
            <a:extLst>
              <a:ext uri="{FF2B5EF4-FFF2-40B4-BE49-F238E27FC236}">
                <a16:creationId xmlns:a16="http://schemas.microsoft.com/office/drawing/2014/main" id="{12276BFC-05D9-8A7D-C337-4D7ED4BC2E4E}"/>
              </a:ext>
            </a:extLst>
          </p:cNvPr>
          <p:cNvSpPr>
            <a:spLocks noGrp="1"/>
          </p:cNvSpPr>
          <p:nvPr>
            <p:ph type="body" sz="quarter" idx="20"/>
          </p:nvPr>
        </p:nvSpPr>
        <p:spPr>
          <a:xfrm>
            <a:off x="7422740" y="1135250"/>
            <a:ext cx="1764792" cy="530225"/>
          </a:xfrm>
        </p:spPr>
        <p:txBody>
          <a:bodyPr/>
          <a:lstStyle/>
          <a:p>
            <a:r>
              <a:rPr lang="en-GB" noProof="0" dirty="0"/>
              <a:t>STOPS/BREAKS</a:t>
            </a:r>
          </a:p>
        </p:txBody>
      </p:sp>
      <p:sp>
        <p:nvSpPr>
          <p:cNvPr id="32" name="Content Placeholder 25">
            <a:extLst>
              <a:ext uri="{FF2B5EF4-FFF2-40B4-BE49-F238E27FC236}">
                <a16:creationId xmlns:a16="http://schemas.microsoft.com/office/drawing/2014/main" id="{29745CC8-C196-61FA-EB4B-E9C50E31ACF3}"/>
              </a:ext>
            </a:extLst>
          </p:cNvPr>
          <p:cNvSpPr txBox="1">
            <a:spLocks/>
          </p:cNvSpPr>
          <p:nvPr/>
        </p:nvSpPr>
        <p:spPr>
          <a:xfrm>
            <a:off x="9800150" y="1698812"/>
            <a:ext cx="1764792" cy="3372810"/>
          </a:xfrm>
          <a:prstGeom prst="rect">
            <a:avLst/>
          </a:prstGeom>
          <a:solidFill>
            <a:schemeClr val="accent6"/>
          </a:solidFill>
        </p:spPr>
        <p:txBody>
          <a:bodyPr vert="horz" lIns="182880" tIns="91440" rIns="182880" bIns="182880" rtlCol="0">
            <a:noAutofit/>
          </a:bodyPr>
          <a:lstStyle>
            <a:lvl1pPr marL="0" marR="0" indent="0" algn="l" defTabSz="1219170" rtl="0" eaLnBrk="1" fontAlgn="auto" latinLnBrk="0" hangingPunct="1">
              <a:lnSpc>
                <a:spcPct val="100000"/>
              </a:lnSpc>
              <a:spcBef>
                <a:spcPts val="1333"/>
              </a:spcBef>
              <a:spcAft>
                <a:spcPts val="600"/>
              </a:spcAft>
              <a:buClrTx/>
              <a:buSzTx/>
              <a:buFont typeface="+mj-lt"/>
              <a:buNone/>
              <a:tabLst/>
              <a:defRPr sz="1400" kern="1200" baseline="0">
                <a:solidFill>
                  <a:schemeClr val="bg1"/>
                </a:solidFill>
                <a:latin typeface="+mn-lt"/>
                <a:ea typeface="+mn-ea"/>
                <a:cs typeface="+mn-cs"/>
              </a:defRPr>
            </a:lvl1pPr>
            <a:lvl2pPr marL="609585" marR="0" indent="0" algn="l" defTabSz="1219170" rtl="0" eaLnBrk="1" fontAlgn="auto" latinLnBrk="0" hangingPunct="1">
              <a:lnSpc>
                <a:spcPct val="100000"/>
              </a:lnSpc>
              <a:spcBef>
                <a:spcPts val="667"/>
              </a:spcBef>
              <a:spcAft>
                <a:spcPts val="0"/>
              </a:spcAft>
              <a:buClrTx/>
              <a:buSzTx/>
              <a:buFont typeface="+mj-lt"/>
              <a:buNone/>
              <a:tabLst/>
              <a:defRPr sz="1400" kern="1200" baseline="0">
                <a:solidFill>
                  <a:schemeClr val="bg1"/>
                </a:solidFill>
                <a:latin typeface="+mn-lt"/>
                <a:ea typeface="+mn-ea"/>
                <a:cs typeface="+mn-cs"/>
              </a:defRPr>
            </a:lvl2pPr>
            <a:lvl3pPr marL="1219170" marR="0" indent="0" algn="l" defTabSz="1219170" rtl="0" eaLnBrk="1" fontAlgn="auto" latinLnBrk="0" hangingPunct="1">
              <a:lnSpc>
                <a:spcPct val="100000"/>
              </a:lnSpc>
              <a:spcBef>
                <a:spcPts val="667"/>
              </a:spcBef>
              <a:spcAft>
                <a:spcPts val="0"/>
              </a:spcAft>
              <a:buClrTx/>
              <a:buSzTx/>
              <a:buFont typeface="+mj-lt"/>
              <a:buNone/>
              <a:tabLst/>
              <a:defRPr sz="1400" kern="1200" baseline="0">
                <a:solidFill>
                  <a:schemeClr val="bg1"/>
                </a:solidFill>
                <a:latin typeface="+mn-lt"/>
                <a:ea typeface="+mn-ea"/>
                <a:cs typeface="+mn-cs"/>
              </a:defRPr>
            </a:lvl3pPr>
            <a:lvl4pPr marL="1828755" marR="0" indent="0" algn="l" defTabSz="1219170" rtl="0" eaLnBrk="1" fontAlgn="auto" latinLnBrk="0" hangingPunct="1">
              <a:lnSpc>
                <a:spcPct val="100000"/>
              </a:lnSpc>
              <a:spcBef>
                <a:spcPts val="667"/>
              </a:spcBef>
              <a:spcAft>
                <a:spcPts val="0"/>
              </a:spcAft>
              <a:buClrTx/>
              <a:buSzTx/>
              <a:buFont typeface="+mj-lt"/>
              <a:buNone/>
              <a:tabLst/>
              <a:defRPr sz="1400" kern="1200" baseline="0">
                <a:solidFill>
                  <a:schemeClr val="bg1"/>
                </a:solidFill>
                <a:latin typeface="+mn-lt"/>
                <a:ea typeface="+mn-ea"/>
                <a:cs typeface="+mn-cs"/>
              </a:defRPr>
            </a:lvl4pPr>
            <a:lvl5pPr marL="2438339" marR="0" indent="0" algn="l" defTabSz="1219170" rtl="0" eaLnBrk="1" fontAlgn="auto" latinLnBrk="0" hangingPunct="1">
              <a:lnSpc>
                <a:spcPct val="100000"/>
              </a:lnSpc>
              <a:spcBef>
                <a:spcPts val="667"/>
              </a:spcBef>
              <a:spcAft>
                <a:spcPts val="0"/>
              </a:spcAft>
              <a:buClrTx/>
              <a:buSzTx/>
              <a:buFont typeface="+mj-lt"/>
              <a:buNone/>
              <a:tabLst/>
              <a:defRPr sz="1400" kern="1200" baseline="0">
                <a:solidFill>
                  <a:schemeClr val="bg1"/>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r>
              <a:rPr lang="en-GB" noProof="0" dirty="0"/>
              <a:t>planned (mandatory) or unplanned stops</a:t>
            </a:r>
          </a:p>
        </p:txBody>
      </p:sp>
      <p:sp>
        <p:nvSpPr>
          <p:cNvPr id="33" name="Text Placeholder 29">
            <a:extLst>
              <a:ext uri="{FF2B5EF4-FFF2-40B4-BE49-F238E27FC236}">
                <a16:creationId xmlns:a16="http://schemas.microsoft.com/office/drawing/2014/main" id="{C34902F2-A491-D5EC-7E7F-8AB6C5FAC7FC}"/>
              </a:ext>
            </a:extLst>
          </p:cNvPr>
          <p:cNvSpPr txBox="1">
            <a:spLocks/>
          </p:cNvSpPr>
          <p:nvPr/>
        </p:nvSpPr>
        <p:spPr>
          <a:xfrm>
            <a:off x="9800150" y="1135207"/>
            <a:ext cx="1764792" cy="530268"/>
          </a:xfrm>
          <a:prstGeom prst="rect">
            <a:avLst/>
          </a:prstGeom>
          <a:solidFill>
            <a:schemeClr val="accent6"/>
          </a:solidFill>
        </p:spPr>
        <p:txBody>
          <a:bodyPr vert="horz" lIns="0" tIns="0" rIns="0" bIns="0" rtlCol="0" anchor="ctr">
            <a:noAutofit/>
          </a:bodyPr>
          <a:lstStyle>
            <a:lvl1pPr marL="0" marR="0" indent="0" algn="ctr" defTabSz="1219170" rtl="0" eaLnBrk="1" fontAlgn="auto" latinLnBrk="0" hangingPunct="1">
              <a:lnSpc>
                <a:spcPct val="100000"/>
              </a:lnSpc>
              <a:spcBef>
                <a:spcPts val="1333"/>
              </a:spcBef>
              <a:spcAft>
                <a:spcPts val="0"/>
              </a:spcAft>
              <a:buClrTx/>
              <a:buSzTx/>
              <a:buFont typeface="Arial" panose="020B0604020202020204" pitchFamily="34" charset="0"/>
              <a:buNone/>
              <a:tabLst/>
              <a:defRPr sz="1800" b="1" kern="1200" baseline="0">
                <a:solidFill>
                  <a:schemeClr val="bg1"/>
                </a:solidFill>
                <a:latin typeface="+mn-lt"/>
                <a:ea typeface="+mn-ea"/>
                <a:cs typeface="+mn-cs"/>
              </a:defRPr>
            </a:lvl1pPr>
            <a:lvl2pPr marL="91437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523962"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133547"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2743131" marR="0" indent="-304792" algn="l" defTabSz="1219170" rtl="0" eaLnBrk="1" fontAlgn="auto" latinLnBrk="0" hangingPunct="1">
              <a:lnSpc>
                <a:spcPct val="100000"/>
              </a:lnSpc>
              <a:spcBef>
                <a:spcPts val="667"/>
              </a:spcBef>
              <a:spcAft>
                <a:spcPts val="0"/>
              </a:spcAft>
              <a:buClrTx/>
              <a:buSzTx/>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2315669" indent="-243755" algn="l" defTabSz="1218774"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59424" indent="-243755" algn="l" defTabSz="1218774"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3179" indent="-243755" algn="l" defTabSz="1218774"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6933" indent="-243755" algn="l" defTabSz="1218774"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a:lstStyle>
          <a:p>
            <a:r>
              <a:rPr lang="en-GB" b="0" noProof="0" dirty="0"/>
              <a:t>UNLOADING</a:t>
            </a:r>
          </a:p>
        </p:txBody>
      </p:sp>
      <p:sp>
        <p:nvSpPr>
          <p:cNvPr id="45" name="Triangle 44">
            <a:extLst>
              <a:ext uri="{FF2B5EF4-FFF2-40B4-BE49-F238E27FC236}">
                <a16:creationId xmlns:a16="http://schemas.microsoft.com/office/drawing/2014/main" id="{BC122DD9-E94E-2698-E2A8-E019833AEC29}"/>
              </a:ext>
            </a:extLst>
          </p:cNvPr>
          <p:cNvSpPr/>
          <p:nvPr/>
        </p:nvSpPr>
        <p:spPr>
          <a:xfrm rot="5400000">
            <a:off x="2126140" y="1458248"/>
            <a:ext cx="480767" cy="414454"/>
          </a:xfrm>
          <a:prstGeom prst="triangl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0" name="Triangle 49">
            <a:extLst>
              <a:ext uri="{FF2B5EF4-FFF2-40B4-BE49-F238E27FC236}">
                <a16:creationId xmlns:a16="http://schemas.microsoft.com/office/drawing/2014/main" id="{4FDAAF8D-DD5F-81E3-DA2A-F31BBCC05247}"/>
              </a:ext>
            </a:extLst>
          </p:cNvPr>
          <p:cNvSpPr/>
          <p:nvPr/>
        </p:nvSpPr>
        <p:spPr>
          <a:xfrm rot="5400000">
            <a:off x="4511122" y="1458249"/>
            <a:ext cx="480767" cy="414454"/>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1" name="Triangle 50">
            <a:extLst>
              <a:ext uri="{FF2B5EF4-FFF2-40B4-BE49-F238E27FC236}">
                <a16:creationId xmlns:a16="http://schemas.microsoft.com/office/drawing/2014/main" id="{FF5BF7DD-0260-13D6-9573-92475FCE4913}"/>
              </a:ext>
            </a:extLst>
          </p:cNvPr>
          <p:cNvSpPr/>
          <p:nvPr/>
        </p:nvSpPr>
        <p:spPr>
          <a:xfrm rot="5400000">
            <a:off x="6863562" y="1458251"/>
            <a:ext cx="480767" cy="414454"/>
          </a:xfrm>
          <a:prstGeom prst="triangle">
            <a:avLst/>
          </a:prstGeom>
          <a:solidFill>
            <a:srgbClr val="44A7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2" name="Triangle 51">
            <a:extLst>
              <a:ext uri="{FF2B5EF4-FFF2-40B4-BE49-F238E27FC236}">
                <a16:creationId xmlns:a16="http://schemas.microsoft.com/office/drawing/2014/main" id="{D5CC7CF0-B90E-5053-F720-AA952FCFCA4B}"/>
              </a:ext>
            </a:extLst>
          </p:cNvPr>
          <p:cNvSpPr/>
          <p:nvPr/>
        </p:nvSpPr>
        <p:spPr>
          <a:xfrm rot="5400000">
            <a:off x="9257971" y="1458252"/>
            <a:ext cx="480767" cy="414454"/>
          </a:xfrm>
          <a:prstGeom prst="triangle">
            <a:avLst/>
          </a:prstGeom>
          <a:solidFill>
            <a:srgbClr val="9C4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4" name="Content Placeholder 4">
            <a:extLst>
              <a:ext uri="{FF2B5EF4-FFF2-40B4-BE49-F238E27FC236}">
                <a16:creationId xmlns:a16="http://schemas.microsoft.com/office/drawing/2014/main" id="{9CD610E2-8A10-E443-243F-4D5BF87F1C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606" y="5192525"/>
            <a:ext cx="1033813" cy="993430"/>
          </a:xfrm>
          <a:prstGeom prst="rect">
            <a:avLst/>
          </a:prstGeom>
          <a:solidFill>
            <a:srgbClr val="00B0F0"/>
          </a:solidFill>
        </p:spPr>
      </p:pic>
      <p:pic>
        <p:nvPicPr>
          <p:cNvPr id="46" name="Content Placeholder 4">
            <a:extLst>
              <a:ext uri="{FF2B5EF4-FFF2-40B4-BE49-F238E27FC236}">
                <a16:creationId xmlns:a16="http://schemas.microsoft.com/office/drawing/2014/main" id="{F6BFBEA5-F094-5F60-0437-30CDBC30B7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3102" y="5192525"/>
            <a:ext cx="964537" cy="993430"/>
          </a:xfrm>
          <a:prstGeom prst="rect">
            <a:avLst/>
          </a:prstGeom>
          <a:solidFill>
            <a:srgbClr val="00B0F0"/>
          </a:solidFill>
        </p:spPr>
      </p:pic>
      <p:pic>
        <p:nvPicPr>
          <p:cNvPr id="47" name="Content Placeholder 4">
            <a:extLst>
              <a:ext uri="{FF2B5EF4-FFF2-40B4-BE49-F238E27FC236}">
                <a16:creationId xmlns:a16="http://schemas.microsoft.com/office/drawing/2014/main" id="{40864917-C3B5-6F52-8760-0BEE0FF3A3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5213" y="5192525"/>
            <a:ext cx="964537" cy="993430"/>
          </a:xfrm>
          <a:prstGeom prst="rect">
            <a:avLst/>
          </a:prstGeom>
          <a:solidFill>
            <a:srgbClr val="00B0F0"/>
          </a:solidFill>
        </p:spPr>
      </p:pic>
      <p:pic>
        <p:nvPicPr>
          <p:cNvPr id="48" name="Content Placeholder 4">
            <a:extLst>
              <a:ext uri="{FF2B5EF4-FFF2-40B4-BE49-F238E27FC236}">
                <a16:creationId xmlns:a16="http://schemas.microsoft.com/office/drawing/2014/main" id="{FC7A6B6B-C9CB-DC4A-28BA-FF6047D793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84422" y="5192525"/>
            <a:ext cx="964537" cy="993430"/>
          </a:xfrm>
          <a:prstGeom prst="rect">
            <a:avLst/>
          </a:prstGeom>
          <a:solidFill>
            <a:srgbClr val="00B0F0"/>
          </a:solidFill>
        </p:spPr>
      </p:pic>
      <p:pic>
        <p:nvPicPr>
          <p:cNvPr id="49" name="Content Placeholder 4">
            <a:extLst>
              <a:ext uri="{FF2B5EF4-FFF2-40B4-BE49-F238E27FC236}">
                <a16:creationId xmlns:a16="http://schemas.microsoft.com/office/drawing/2014/main" id="{8205ECD4-38F1-43A0-E568-FA07A8C942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18656" y="5192525"/>
            <a:ext cx="964537" cy="993430"/>
          </a:xfrm>
          <a:prstGeom prst="rect">
            <a:avLst/>
          </a:prstGeom>
          <a:solidFill>
            <a:srgbClr val="00B0F0"/>
          </a:solidFill>
        </p:spPr>
      </p:pic>
    </p:spTree>
    <p:extLst>
      <p:ext uri="{BB962C8B-B14F-4D97-AF65-F5344CB8AC3E}">
        <p14:creationId xmlns:p14="http://schemas.microsoft.com/office/powerpoint/2010/main" val="192444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57F3AA-D1AF-1892-D3FA-F8D4D1CD39B2}"/>
              </a:ext>
            </a:extLst>
          </p:cNvPr>
          <p:cNvSpPr>
            <a:spLocks noGrp="1"/>
          </p:cNvSpPr>
          <p:nvPr>
            <p:ph type="sldNum" sz="quarter" idx="10"/>
          </p:nvPr>
        </p:nvSpPr>
        <p:spPr/>
        <p:txBody>
          <a:bodyPr/>
          <a:lstStyle/>
          <a:p>
            <a:fld id="{81529391-9475-4D39-AD9A-2926ECC31B66}" type="slidenum">
              <a:rPr lang="en-GB" smtClean="0"/>
              <a:t>12</a:t>
            </a:fld>
            <a:endParaRPr lang="en-GB"/>
          </a:p>
        </p:txBody>
      </p:sp>
      <p:pic>
        <p:nvPicPr>
          <p:cNvPr id="5" name="Content Placeholder 4">
            <a:extLst>
              <a:ext uri="{FF2B5EF4-FFF2-40B4-BE49-F238E27FC236}">
                <a16:creationId xmlns:a16="http://schemas.microsoft.com/office/drawing/2014/main" id="{82A0800F-7E79-73F4-1EEB-AC897DA4E3CB}"/>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249344" y="2287057"/>
            <a:ext cx="2050480" cy="2283883"/>
          </a:xfrm>
        </p:spPr>
      </p:pic>
      <p:sp>
        <p:nvSpPr>
          <p:cNvPr id="4" name="Title 3">
            <a:extLst>
              <a:ext uri="{FF2B5EF4-FFF2-40B4-BE49-F238E27FC236}">
                <a16:creationId xmlns:a16="http://schemas.microsoft.com/office/drawing/2014/main" id="{69396B5D-C3CB-BEC1-122A-EF461BAEDCE9}"/>
              </a:ext>
            </a:extLst>
          </p:cNvPr>
          <p:cNvSpPr>
            <a:spLocks noGrp="1"/>
          </p:cNvSpPr>
          <p:nvPr>
            <p:ph type="title"/>
          </p:nvPr>
        </p:nvSpPr>
        <p:spPr>
          <a:xfrm>
            <a:off x="324908" y="359950"/>
            <a:ext cx="11542184" cy="1616487"/>
          </a:xfrm>
        </p:spPr>
        <p:txBody>
          <a:bodyPr/>
          <a:lstStyle/>
          <a:p>
            <a:r>
              <a:rPr lang="en-US" sz="4250" dirty="0"/>
              <a:t>Transport: Plan and Preparation</a:t>
            </a:r>
            <a:endParaRPr lang="en-US" dirty="0"/>
          </a:p>
        </p:txBody>
      </p:sp>
      <p:sp>
        <p:nvSpPr>
          <p:cNvPr id="3" name="Arrow: Right 2">
            <a:extLst>
              <a:ext uri="{FF2B5EF4-FFF2-40B4-BE49-F238E27FC236}">
                <a16:creationId xmlns:a16="http://schemas.microsoft.com/office/drawing/2014/main" id="{4D7A5ACA-04C8-0B27-0379-744351FF011D}"/>
              </a:ext>
            </a:extLst>
          </p:cNvPr>
          <p:cNvSpPr/>
          <p:nvPr/>
        </p:nvSpPr>
        <p:spPr>
          <a:xfrm>
            <a:off x="2013324" y="2908297"/>
            <a:ext cx="999066" cy="1041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safety and security system&#10;&#10;Description automatically generated">
            <a:extLst>
              <a:ext uri="{FF2B5EF4-FFF2-40B4-BE49-F238E27FC236}">
                <a16:creationId xmlns:a16="http://schemas.microsoft.com/office/drawing/2014/main" id="{9C0602D6-1854-3BAC-C586-6BEE55948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2390" y="1317457"/>
            <a:ext cx="8627382" cy="4223085"/>
          </a:xfrm>
          <a:prstGeom prst="rect">
            <a:avLst/>
          </a:prstGeom>
        </p:spPr>
      </p:pic>
    </p:spTree>
    <p:extLst>
      <p:ext uri="{BB962C8B-B14F-4D97-AF65-F5344CB8AC3E}">
        <p14:creationId xmlns:p14="http://schemas.microsoft.com/office/powerpoint/2010/main" val="1273065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9918-A1E4-E071-73E9-3FC98B1C5079}"/>
              </a:ext>
            </a:extLst>
          </p:cNvPr>
          <p:cNvSpPr>
            <a:spLocks noGrp="1"/>
          </p:cNvSpPr>
          <p:nvPr>
            <p:ph type="title"/>
          </p:nvPr>
        </p:nvSpPr>
        <p:spPr>
          <a:xfrm>
            <a:off x="343393" y="2568485"/>
            <a:ext cx="8397189" cy="2564347"/>
          </a:xfrm>
        </p:spPr>
        <p:txBody>
          <a:bodyPr/>
          <a:lstStyle/>
          <a:p>
            <a:r>
              <a:rPr lang="en-US" dirty="0">
                <a:latin typeface="IBM Plex Sans"/>
              </a:rPr>
              <a:t>Release and Theft Transport Case Studies </a:t>
            </a:r>
            <a:endParaRPr lang="en-US" dirty="0"/>
          </a:p>
          <a:p>
            <a:endParaRPr lang="en-US" dirty="0"/>
          </a:p>
        </p:txBody>
      </p:sp>
      <p:sp>
        <p:nvSpPr>
          <p:cNvPr id="3" name="Text Placeholder 2">
            <a:extLst>
              <a:ext uri="{FF2B5EF4-FFF2-40B4-BE49-F238E27FC236}">
                <a16:creationId xmlns:a16="http://schemas.microsoft.com/office/drawing/2014/main" id="{D446295A-925F-20BB-CE9D-9A5E0E5C61EB}"/>
              </a:ext>
            </a:extLst>
          </p:cNvPr>
          <p:cNvSpPr>
            <a:spLocks noGrp="1"/>
          </p:cNvSpPr>
          <p:nvPr>
            <p:ph type="body" sz="quarter" idx="14"/>
          </p:nvPr>
        </p:nvSpPr>
        <p:spPr/>
        <p:txBody>
          <a:bodyPr/>
          <a:lstStyle/>
          <a:p>
            <a:endParaRPr lang="en-US"/>
          </a:p>
        </p:txBody>
      </p:sp>
      <p:sp>
        <p:nvSpPr>
          <p:cNvPr id="4" name="Subtitle 3">
            <a:extLst>
              <a:ext uri="{FF2B5EF4-FFF2-40B4-BE49-F238E27FC236}">
                <a16:creationId xmlns:a16="http://schemas.microsoft.com/office/drawing/2014/main" id="{0AF910B4-A1DA-5FE7-3595-815D978DE6C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9022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9266F-0A14-2A1D-049C-A8DB5E15993E}"/>
              </a:ext>
            </a:extLst>
          </p:cNvPr>
          <p:cNvSpPr>
            <a:spLocks noGrp="1"/>
          </p:cNvSpPr>
          <p:nvPr>
            <p:ph type="title"/>
          </p:nvPr>
        </p:nvSpPr>
        <p:spPr/>
        <p:txBody>
          <a:bodyPr/>
          <a:lstStyle/>
          <a:p>
            <a:r>
              <a:rPr lang="en-US" dirty="0"/>
              <a:t>Objectives	</a:t>
            </a:r>
          </a:p>
        </p:txBody>
      </p:sp>
      <p:sp>
        <p:nvSpPr>
          <p:cNvPr id="5" name="Subtitle 4">
            <a:extLst>
              <a:ext uri="{FF2B5EF4-FFF2-40B4-BE49-F238E27FC236}">
                <a16:creationId xmlns:a16="http://schemas.microsoft.com/office/drawing/2014/main" id="{09BD5EB1-1844-6D7B-3D1C-F9F97597CB4F}"/>
              </a:ext>
            </a:extLst>
          </p:cNvPr>
          <p:cNvSpPr>
            <a:spLocks noGrp="1"/>
          </p:cNvSpPr>
          <p:nvPr>
            <p:ph type="subTitle" idx="1"/>
          </p:nvPr>
        </p:nvSpPr>
        <p:spPr/>
        <p:txBody>
          <a:bodyPr/>
          <a:lstStyle/>
          <a:p>
            <a:endParaRPr lang="en-GB"/>
          </a:p>
        </p:txBody>
      </p:sp>
      <p:sp>
        <p:nvSpPr>
          <p:cNvPr id="3" name="Content Placeholder 2">
            <a:extLst>
              <a:ext uri="{FF2B5EF4-FFF2-40B4-BE49-F238E27FC236}">
                <a16:creationId xmlns:a16="http://schemas.microsoft.com/office/drawing/2014/main" id="{A40A4992-DFA0-EDBA-EEE9-18DD6302151F}"/>
              </a:ext>
            </a:extLst>
          </p:cNvPr>
          <p:cNvSpPr>
            <a:spLocks noGrp="1"/>
          </p:cNvSpPr>
          <p:nvPr>
            <p:ph sz="quarter" idx="13"/>
          </p:nvPr>
        </p:nvSpPr>
        <p:spPr>
          <a:xfrm>
            <a:off x="6551097" y="1095918"/>
            <a:ext cx="5030952" cy="4197661"/>
          </a:xfrm>
        </p:spPr>
        <p:txBody>
          <a:bodyPr vert="horz" lIns="0" tIns="0" rIns="0" bIns="0" rtlCol="0" anchor="t">
            <a:noAutofit/>
          </a:bodyPr>
          <a:lstStyle/>
          <a:p>
            <a:pPr marL="0" indent="0">
              <a:buNone/>
            </a:pPr>
            <a:r>
              <a:rPr lang="en-GB" sz="2800" noProof="0" dirty="0">
                <a:solidFill>
                  <a:schemeClr val="tx1"/>
                </a:solidFill>
              </a:rPr>
              <a:t>By the end of this section, you will:</a:t>
            </a:r>
          </a:p>
          <a:p>
            <a:pPr marL="457200" indent="-457200">
              <a:buFont typeface="Arial" panose="020B0604020202020204" pitchFamily="34" charset="0"/>
              <a:buChar char="•"/>
            </a:pPr>
            <a:r>
              <a:rPr lang="en-GB" sz="2800" noProof="0" dirty="0">
                <a:solidFill>
                  <a:schemeClr val="tx1"/>
                </a:solidFill>
              </a:rPr>
              <a:t>Be aware of previous incidents in the transport of hazardous chemicals;</a:t>
            </a:r>
          </a:p>
          <a:p>
            <a:pPr marL="457200" indent="-457200">
              <a:buFont typeface="Arial" panose="020B0604020202020204" pitchFamily="34" charset="0"/>
              <a:buChar char="•"/>
            </a:pPr>
            <a:r>
              <a:rPr lang="en-GB" sz="2800" noProof="0" dirty="0">
                <a:solidFill>
                  <a:schemeClr val="tx1"/>
                </a:solidFill>
              </a:rPr>
              <a:t>Relate previous incidents to your facility.</a:t>
            </a:r>
          </a:p>
        </p:txBody>
      </p:sp>
      <p:sp>
        <p:nvSpPr>
          <p:cNvPr id="2" name="Slide Number Placeholder 1">
            <a:extLst>
              <a:ext uri="{FF2B5EF4-FFF2-40B4-BE49-F238E27FC236}">
                <a16:creationId xmlns:a16="http://schemas.microsoft.com/office/drawing/2014/main" id="{8BCFD48B-1079-F934-A809-8D0B2BEB4F4B}"/>
              </a:ext>
            </a:extLst>
          </p:cNvPr>
          <p:cNvSpPr>
            <a:spLocks noGrp="1"/>
          </p:cNvSpPr>
          <p:nvPr>
            <p:ph type="sldNum" sz="quarter" idx="16"/>
          </p:nvPr>
        </p:nvSpPr>
        <p:spPr/>
        <p:txBody>
          <a:bodyPr/>
          <a:lstStyle/>
          <a:p>
            <a:fld id="{81529391-9475-4D39-AD9A-2926ECC31B66}" type="slidenum">
              <a:rPr lang="en-GB" smtClean="0"/>
              <a:t>14</a:t>
            </a:fld>
            <a:endParaRPr lang="en-GB"/>
          </a:p>
        </p:txBody>
      </p:sp>
    </p:spTree>
    <p:extLst>
      <p:ext uri="{BB962C8B-B14F-4D97-AF65-F5344CB8AC3E}">
        <p14:creationId xmlns:p14="http://schemas.microsoft.com/office/powerpoint/2010/main" val="162963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460527" y="1467564"/>
            <a:ext cx="4002151" cy="1268483"/>
          </a:xfrm>
        </p:spPr>
        <p:txBody>
          <a:bodyPr/>
          <a:lstStyle/>
          <a:p>
            <a:r>
              <a:rPr lang="en-US" dirty="0"/>
              <a:t>Fixed Site Transit</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18510" y="3058369"/>
            <a:ext cx="4975169" cy="2820422"/>
          </a:xfrm>
        </p:spPr>
        <p:txBody>
          <a:bodyPr/>
          <a:lstStyle/>
          <a:p>
            <a:pPr indent="-304165"/>
            <a:r>
              <a:rPr lang="en-US" sz="2100" dirty="0"/>
              <a:t>Accidental Release</a:t>
            </a:r>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42538" y="1476506"/>
            <a:ext cx="5030952" cy="3904988"/>
          </a:xfrm>
        </p:spPr>
        <p:txBody>
          <a:bodyPr vert="horz" lIns="0" tIns="0" rIns="0" bIns="0" rtlCol="0" anchor="t">
            <a:noAutofit/>
          </a:bodyPr>
          <a:lstStyle/>
          <a:p>
            <a:pPr marL="0" indent="0">
              <a:buNone/>
            </a:pPr>
            <a:r>
              <a:rPr lang="en-GB" sz="2000" b="1" u="sng" noProof="0" dirty="0">
                <a:solidFill>
                  <a:schemeClr val="tx1"/>
                </a:solidFill>
              </a:rPr>
              <a:t>Scenario: </a:t>
            </a:r>
          </a:p>
          <a:p>
            <a:r>
              <a:rPr lang="en-GB" sz="2000" noProof="0" dirty="0">
                <a:solidFill>
                  <a:schemeClr val="tx1"/>
                </a:solidFill>
              </a:rPr>
              <a:t>Workers dropped two bottles of a toxic industrial chemical from a loading dock as they were transferring them to a truck. Approximately 4 </a:t>
            </a:r>
            <a:r>
              <a:rPr lang="en-GB" sz="2000" dirty="0"/>
              <a:t>litres</a:t>
            </a:r>
            <a:r>
              <a:rPr lang="en-GB" sz="2000" noProof="0" dirty="0">
                <a:solidFill>
                  <a:schemeClr val="tx1"/>
                </a:solidFill>
              </a:rPr>
              <a:t> of the chemical were spilled, and 300 to 400 people were evacuated from nearby buildings.</a:t>
            </a:r>
          </a:p>
          <a:p>
            <a:pPr marL="0" indent="0">
              <a:buNone/>
            </a:pPr>
            <a:endParaRPr lang="en-GB" sz="2000" noProof="0" dirty="0">
              <a:solidFill>
                <a:schemeClr val="tx1"/>
              </a:solidFill>
              <a:ea typeface="+mn-lt"/>
              <a:cs typeface="+mn-lt"/>
            </a:endParaRPr>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15</a:t>
            </a:fld>
            <a:endParaRPr lang="en-GB"/>
          </a:p>
        </p:txBody>
      </p:sp>
      <p:grpSp>
        <p:nvGrpSpPr>
          <p:cNvPr id="3" name="Group 2">
            <a:extLst>
              <a:ext uri="{FF2B5EF4-FFF2-40B4-BE49-F238E27FC236}">
                <a16:creationId xmlns:a16="http://schemas.microsoft.com/office/drawing/2014/main" id="{498471A9-AC11-D0FF-2D47-65943969F78E}"/>
              </a:ext>
            </a:extLst>
          </p:cNvPr>
          <p:cNvGrpSpPr/>
          <p:nvPr/>
        </p:nvGrpSpPr>
        <p:grpSpPr>
          <a:xfrm>
            <a:off x="4462678" y="769206"/>
            <a:ext cx="1590805" cy="1590805"/>
            <a:chOff x="4698276" y="733415"/>
            <a:chExt cx="1590805" cy="1590805"/>
          </a:xfrm>
        </p:grpSpPr>
        <p:sp>
          <p:nvSpPr>
            <p:cNvPr id="6" name="Oval 5">
              <a:extLst>
                <a:ext uri="{FF2B5EF4-FFF2-40B4-BE49-F238E27FC236}">
                  <a16:creationId xmlns:a16="http://schemas.microsoft.com/office/drawing/2014/main" id="{78D437C5-C4E4-4161-E335-4AE0270FF115}"/>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a:t>
              </a:r>
            </a:p>
          </p:txBody>
        </p:sp>
        <p:pic>
          <p:nvPicPr>
            <p:cNvPr id="7" name="Picture 6">
              <a:extLst>
                <a:ext uri="{FF2B5EF4-FFF2-40B4-BE49-F238E27FC236}">
                  <a16:creationId xmlns:a16="http://schemas.microsoft.com/office/drawing/2014/main" id="{A466486C-A108-8143-35BA-DCCBD55E10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flipH="1">
              <a:off x="5103265" y="1419030"/>
              <a:ext cx="789976" cy="789976"/>
            </a:xfrm>
            <a:prstGeom prst="rect">
              <a:avLst/>
            </a:prstGeom>
          </p:spPr>
        </p:pic>
      </p:grpSp>
    </p:spTree>
    <p:extLst>
      <p:ext uri="{BB962C8B-B14F-4D97-AF65-F5344CB8AC3E}">
        <p14:creationId xmlns:p14="http://schemas.microsoft.com/office/powerpoint/2010/main" val="1086742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525245" y="1358807"/>
            <a:ext cx="4046756" cy="1268483"/>
          </a:xfrm>
        </p:spPr>
        <p:txBody>
          <a:bodyPr/>
          <a:lstStyle/>
          <a:p>
            <a:r>
              <a:rPr lang="en-US" dirty="0"/>
              <a:t>Fixed Site Transit</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25245" y="3009835"/>
            <a:ext cx="4975169" cy="2820422"/>
          </a:xfrm>
        </p:spPr>
        <p:txBody>
          <a:bodyPr/>
          <a:lstStyle/>
          <a:p>
            <a:pPr indent="-304165"/>
            <a:r>
              <a:rPr lang="en-US" sz="2100" dirty="0"/>
              <a:t>Intentional Release</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35803" y="1528817"/>
            <a:ext cx="5030952" cy="3142716"/>
          </a:xfrm>
        </p:spPr>
        <p:txBody>
          <a:bodyPr vert="horz" lIns="0" tIns="0" rIns="0" bIns="0" rtlCol="0" anchor="t">
            <a:noAutofit/>
          </a:bodyPr>
          <a:lstStyle/>
          <a:p>
            <a:pPr marL="0" indent="0">
              <a:buNone/>
            </a:pPr>
            <a:r>
              <a:rPr lang="en-GB" sz="2000" b="1" u="sng" noProof="0" dirty="0">
                <a:solidFill>
                  <a:schemeClr val="tx1"/>
                </a:solidFill>
              </a:rPr>
              <a:t>Scenario: </a:t>
            </a:r>
          </a:p>
          <a:p>
            <a:r>
              <a:rPr lang="en-GB" sz="2000" noProof="0" dirty="0">
                <a:solidFill>
                  <a:schemeClr val="tx1"/>
                </a:solidFill>
              </a:rPr>
              <a:t>Tamper-evident seals of two trailers were cut, which resulted in an environmental release of 63,000 </a:t>
            </a:r>
            <a:r>
              <a:rPr lang="en-GB" sz="2000" dirty="0"/>
              <a:t>litres</a:t>
            </a:r>
            <a:r>
              <a:rPr lang="en-GB" sz="2000" noProof="0" dirty="0">
                <a:solidFill>
                  <a:schemeClr val="tx1"/>
                </a:solidFill>
              </a:rPr>
              <a:t> of a volatile, flammable liquid. The incident required environmental sampling, and it was determined that soil excavation and replacement were necessary.</a:t>
            </a:r>
          </a:p>
          <a:p>
            <a:pPr marL="0" indent="0">
              <a:buNone/>
            </a:pPr>
            <a:endParaRPr lang="en-GB" sz="2000" noProof="0" dirty="0">
              <a:solidFill>
                <a:schemeClr val="tx1"/>
              </a:solidFill>
              <a:ea typeface="+mn-lt"/>
              <a:cs typeface="+mn-lt"/>
            </a:endParaRP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16</a:t>
            </a:fld>
            <a:endParaRPr lang="en-GB" dirty="0"/>
          </a:p>
        </p:txBody>
      </p:sp>
      <p:grpSp>
        <p:nvGrpSpPr>
          <p:cNvPr id="9" name="Group 8">
            <a:extLst>
              <a:ext uri="{FF2B5EF4-FFF2-40B4-BE49-F238E27FC236}">
                <a16:creationId xmlns:a16="http://schemas.microsoft.com/office/drawing/2014/main" id="{AC617494-00DF-24CF-1E66-6FE9FDE49446}"/>
              </a:ext>
            </a:extLst>
          </p:cNvPr>
          <p:cNvGrpSpPr/>
          <p:nvPr/>
        </p:nvGrpSpPr>
        <p:grpSpPr>
          <a:xfrm>
            <a:off x="4522130" y="733415"/>
            <a:ext cx="1590805" cy="1590805"/>
            <a:chOff x="4698276" y="733415"/>
            <a:chExt cx="1590805" cy="1590805"/>
          </a:xfrm>
        </p:grpSpPr>
        <p:sp>
          <p:nvSpPr>
            <p:cNvPr id="11" name="Oval 10">
              <a:extLst>
                <a:ext uri="{FF2B5EF4-FFF2-40B4-BE49-F238E27FC236}">
                  <a16:creationId xmlns:a16="http://schemas.microsoft.com/office/drawing/2014/main" id="{1C65610C-825B-85B4-44D6-9809A3234EBA}"/>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a:t>
              </a:r>
            </a:p>
          </p:txBody>
        </p:sp>
        <p:pic>
          <p:nvPicPr>
            <p:cNvPr id="12" name="Picture 11">
              <a:extLst>
                <a:ext uri="{FF2B5EF4-FFF2-40B4-BE49-F238E27FC236}">
                  <a16:creationId xmlns:a16="http://schemas.microsoft.com/office/drawing/2014/main" id="{0F710C21-7A86-D8D3-631A-6C197F4837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flipH="1">
              <a:off x="5103265" y="1419030"/>
              <a:ext cx="789976" cy="789976"/>
            </a:xfrm>
            <a:prstGeom prst="rect">
              <a:avLst/>
            </a:prstGeom>
          </p:spPr>
        </p:pic>
      </p:grpSp>
    </p:spTree>
    <p:extLst>
      <p:ext uri="{BB962C8B-B14F-4D97-AF65-F5344CB8AC3E}">
        <p14:creationId xmlns:p14="http://schemas.microsoft.com/office/powerpoint/2010/main" val="3555522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525245" y="1358807"/>
            <a:ext cx="3819576" cy="1268483"/>
          </a:xfrm>
        </p:spPr>
        <p:txBody>
          <a:bodyPr/>
          <a:lstStyle/>
          <a:p>
            <a:r>
              <a:rPr lang="en-US" dirty="0"/>
              <a:t>Fixed Site Transit</a:t>
            </a:r>
            <a:br>
              <a:rPr lang="en-US" dirty="0"/>
            </a:br>
            <a:br>
              <a:rPr lang="en-US" dirty="0"/>
            </a:br>
            <a:endParaRPr lang="en-US" dirty="0"/>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18509" y="3009835"/>
            <a:ext cx="4975169" cy="2820422"/>
          </a:xfrm>
        </p:spPr>
        <p:txBody>
          <a:bodyPr/>
          <a:lstStyle/>
          <a:p>
            <a:pPr indent="-304165"/>
            <a:r>
              <a:rPr lang="en-US" sz="2100" dirty="0"/>
              <a:t>Theft</a:t>
            </a:r>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42539" y="1599624"/>
            <a:ext cx="5030952" cy="2820422"/>
          </a:xfrm>
        </p:spPr>
        <p:txBody>
          <a:bodyPr vert="horz" lIns="0" tIns="0" rIns="0" bIns="0" rtlCol="0" anchor="t">
            <a:noAutofit/>
          </a:bodyPr>
          <a:lstStyle/>
          <a:p>
            <a:pPr marL="0" indent="0">
              <a:buNone/>
            </a:pPr>
            <a:r>
              <a:rPr lang="en-US" sz="2000" b="1" dirty="0">
                <a:solidFill>
                  <a:schemeClr val="tx1"/>
                </a:solidFill>
              </a:rPr>
              <a:t>Scenario: </a:t>
            </a:r>
          </a:p>
          <a:p>
            <a:pPr marL="0" indent="0">
              <a:buNone/>
            </a:pPr>
            <a:r>
              <a:rPr lang="en-US" sz="2000" dirty="0">
                <a:solidFill>
                  <a:schemeClr val="tx1"/>
                </a:solidFill>
              </a:rPr>
              <a:t>A truck with 225 kilograms of strong acid was stolen while parked at a chemical distribution company. Motivation for the theft is unknown.</a:t>
            </a:r>
          </a:p>
          <a:p>
            <a:pPr marL="0" indent="0">
              <a:buNone/>
            </a:pPr>
            <a:endParaRPr lang="en-US" sz="2000" dirty="0">
              <a:solidFill>
                <a:schemeClr val="tx1"/>
              </a:solidFill>
              <a:ea typeface="+mn-lt"/>
              <a:cs typeface="+mn-lt"/>
            </a:endParaRP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17</a:t>
            </a:fld>
            <a:endParaRPr lang="en-GB" dirty="0"/>
          </a:p>
        </p:txBody>
      </p:sp>
      <p:grpSp>
        <p:nvGrpSpPr>
          <p:cNvPr id="9" name="Group 8">
            <a:extLst>
              <a:ext uri="{FF2B5EF4-FFF2-40B4-BE49-F238E27FC236}">
                <a16:creationId xmlns:a16="http://schemas.microsoft.com/office/drawing/2014/main" id="{182C6DDA-7D64-F833-4B1C-BC69536D865C}"/>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1AA9897E-A8DC-9481-4A72-F8B4252ED9E5}"/>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a:t>
              </a:r>
            </a:p>
          </p:txBody>
        </p:sp>
        <p:pic>
          <p:nvPicPr>
            <p:cNvPr id="12" name="Picture 11">
              <a:extLst>
                <a:ext uri="{FF2B5EF4-FFF2-40B4-BE49-F238E27FC236}">
                  <a16:creationId xmlns:a16="http://schemas.microsoft.com/office/drawing/2014/main" id="{744AB9CF-3F51-5269-42A3-4A9E5BDA1D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flipH="1">
              <a:off x="5103265" y="1419030"/>
              <a:ext cx="789976" cy="789976"/>
            </a:xfrm>
            <a:prstGeom prst="rect">
              <a:avLst/>
            </a:prstGeom>
          </p:spPr>
        </p:pic>
      </p:grpSp>
    </p:spTree>
    <p:extLst>
      <p:ext uri="{BB962C8B-B14F-4D97-AF65-F5344CB8AC3E}">
        <p14:creationId xmlns:p14="http://schemas.microsoft.com/office/powerpoint/2010/main" val="118751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p:txBody>
          <a:bodyPr/>
          <a:lstStyle/>
          <a:p>
            <a:r>
              <a:rPr lang="en-US" dirty="0"/>
              <a:t>Road Stop</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p:txBody>
          <a:bodyPr/>
          <a:lstStyle/>
          <a:p>
            <a:pPr indent="-304165"/>
            <a:r>
              <a:rPr lang="en-US" sz="2100" dirty="0"/>
              <a:t>Accidental Release</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35804" y="1502324"/>
            <a:ext cx="5037686" cy="3050840"/>
          </a:xfrm>
        </p:spPr>
        <p:txBody>
          <a:bodyPr vert="horz" lIns="0" tIns="0" rIns="0" bIns="0" rtlCol="0" anchor="t">
            <a:noAutofit/>
          </a:bodyPr>
          <a:lstStyle/>
          <a:p>
            <a:r>
              <a:rPr lang="en-US" sz="2000" b="1" u="sng" dirty="0">
                <a:solidFill>
                  <a:schemeClr val="tx1"/>
                </a:solidFill>
              </a:rPr>
              <a:t>Scenario: </a:t>
            </a:r>
          </a:p>
          <a:p>
            <a:r>
              <a:rPr lang="en-US" sz="2000" dirty="0">
                <a:solidFill>
                  <a:schemeClr val="tx1"/>
                </a:solidFill>
              </a:rPr>
              <a:t>A tanker truck spilled over 20,000 </a:t>
            </a:r>
            <a:r>
              <a:rPr lang="en-GB" sz="2000" dirty="0"/>
              <a:t>litres</a:t>
            </a:r>
            <a:r>
              <a:rPr lang="en-US" sz="2000" dirty="0">
                <a:solidFill>
                  <a:schemeClr val="tx1"/>
                </a:solidFill>
              </a:rPr>
              <a:t> of a strong acid at a truck stop after a valve on the tanker broke. Acid flowed into a ditch on the side of the highway.</a:t>
            </a:r>
          </a:p>
          <a:p>
            <a:pPr marL="0" indent="0">
              <a:buNone/>
            </a:pPr>
            <a:endParaRPr lang="en-US" sz="2000" dirty="0">
              <a:solidFill>
                <a:schemeClr val="tx1"/>
              </a:solidFill>
              <a:ea typeface="+mn-lt"/>
              <a:cs typeface="+mn-lt"/>
            </a:endParaRPr>
          </a:p>
          <a:p>
            <a:r>
              <a:rPr lang="en-GB" sz="1800" b="1" dirty="0">
                <a:solidFill>
                  <a:schemeClr val="tx1"/>
                </a:solidFill>
                <a:ea typeface="+mn-lt"/>
                <a:cs typeface="+mn-lt"/>
              </a:rPr>
              <a:t>Do you know or have an example of a chemical release or theft at a fixed site</a:t>
            </a:r>
            <a:r>
              <a:rPr lang="en-GB" sz="1800" dirty="0">
                <a:solidFill>
                  <a:schemeClr val="tx1"/>
                </a:solidFill>
                <a:ea typeface="+mn-lt"/>
                <a:cs typeface="+mn-lt"/>
              </a:rPr>
              <a:t>?</a:t>
            </a: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18</a:t>
            </a:fld>
            <a:endParaRPr lang="en-GB" dirty="0"/>
          </a:p>
        </p:txBody>
      </p:sp>
      <p:grpSp>
        <p:nvGrpSpPr>
          <p:cNvPr id="3" name="Group 2">
            <a:extLst>
              <a:ext uri="{FF2B5EF4-FFF2-40B4-BE49-F238E27FC236}">
                <a16:creationId xmlns:a16="http://schemas.microsoft.com/office/drawing/2014/main" id="{74B9CE7E-99B9-7861-B368-97000388BEB8}"/>
              </a:ext>
            </a:extLst>
          </p:cNvPr>
          <p:cNvGrpSpPr/>
          <p:nvPr/>
        </p:nvGrpSpPr>
        <p:grpSpPr>
          <a:xfrm>
            <a:off x="4698276" y="847715"/>
            <a:ext cx="1590805" cy="1590805"/>
            <a:chOff x="4698276" y="733415"/>
            <a:chExt cx="1590805" cy="1590805"/>
          </a:xfrm>
        </p:grpSpPr>
        <p:sp>
          <p:nvSpPr>
            <p:cNvPr id="7" name="Oval 6">
              <a:extLst>
                <a:ext uri="{FF2B5EF4-FFF2-40B4-BE49-F238E27FC236}">
                  <a16:creationId xmlns:a16="http://schemas.microsoft.com/office/drawing/2014/main" id="{A3B3D431-54AD-B5F7-7ED1-D50A3D631065}"/>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8" name="Picture 7">
              <a:extLst>
                <a:ext uri="{FF2B5EF4-FFF2-40B4-BE49-F238E27FC236}">
                  <a16:creationId xmlns:a16="http://schemas.microsoft.com/office/drawing/2014/main" id="{F54DFD14-3C65-6A6D-8164-157C539A93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172550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p:txBody>
          <a:bodyPr/>
          <a:lstStyle/>
          <a:p>
            <a:r>
              <a:rPr lang="en-US" dirty="0"/>
              <a:t>Road Stop</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p:txBody>
          <a:bodyPr/>
          <a:lstStyle/>
          <a:p>
            <a:pPr indent="-304165"/>
            <a:r>
              <a:rPr lang="en-US" sz="2100" dirty="0"/>
              <a:t>Intentional Release</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830483" y="1517477"/>
            <a:ext cx="5030952" cy="3086509"/>
          </a:xfrm>
        </p:spPr>
        <p:txBody>
          <a:bodyPr vert="horz" lIns="0" tIns="0" rIns="0" bIns="0" rtlCol="0" anchor="t">
            <a:noAutofit/>
          </a:bodyPr>
          <a:lstStyle/>
          <a:p>
            <a:pPr marL="0" indent="0">
              <a:buNone/>
            </a:pPr>
            <a:r>
              <a:rPr lang="en-US" sz="2000" b="1" u="sng" dirty="0">
                <a:solidFill>
                  <a:schemeClr val="tx1"/>
                </a:solidFill>
              </a:rPr>
              <a:t>Scenario: </a:t>
            </a:r>
          </a:p>
          <a:p>
            <a:pPr marL="0" indent="0">
              <a:buNone/>
            </a:pPr>
            <a:r>
              <a:rPr lang="en-US" sz="2000" dirty="0">
                <a:solidFill>
                  <a:schemeClr val="tx1"/>
                </a:solidFill>
              </a:rPr>
              <a:t>Emergency responders discovered that a trailer containing a toxic industrial chemical was leaking. The driver was notified and donned personal protective equipment (PPE) to tighten the equipment and stop the leak. Tampering was suspected.</a:t>
            </a:r>
          </a:p>
          <a:p>
            <a:pPr marL="0" indent="0">
              <a:buNone/>
            </a:pPr>
            <a:endParaRPr lang="en-US" sz="2000" dirty="0">
              <a:solidFill>
                <a:schemeClr val="tx1"/>
              </a:solidFill>
            </a:endParaRPr>
          </a:p>
          <a:p>
            <a:r>
              <a:rPr lang="en-GB" sz="2000" b="1" dirty="0">
                <a:solidFill>
                  <a:schemeClr val="tx1"/>
                </a:solidFill>
                <a:ea typeface="+mn-lt"/>
                <a:cs typeface="+mn-lt"/>
              </a:rPr>
              <a:t>Do you know or have an example of a chemical release or theft at a fixed site</a:t>
            </a:r>
            <a:r>
              <a:rPr lang="en-GB" sz="2000" dirty="0">
                <a:solidFill>
                  <a:schemeClr val="tx1"/>
                </a:solidFill>
                <a:ea typeface="+mn-lt"/>
                <a:cs typeface="+mn-lt"/>
              </a:rPr>
              <a:t>?</a:t>
            </a:r>
          </a:p>
          <a:p>
            <a:pPr marL="0" indent="0">
              <a:buNone/>
            </a:pPr>
            <a:endParaRPr lang="en-US" sz="2000" dirty="0">
              <a:solidFill>
                <a:schemeClr val="tx1"/>
              </a:solidFill>
            </a:endParaRPr>
          </a:p>
          <a:p>
            <a:pPr marL="0" indent="0">
              <a:buNone/>
            </a:pPr>
            <a:endParaRPr lang="en-US" sz="2000" b="1" dirty="0">
              <a:solidFill>
                <a:schemeClr val="tx1"/>
              </a:solidFill>
              <a:ea typeface="+mn-lt"/>
              <a:cs typeface="+mn-lt"/>
            </a:endParaRP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19</a:t>
            </a:fld>
            <a:endParaRPr lang="en-GB" dirty="0"/>
          </a:p>
        </p:txBody>
      </p:sp>
      <p:grpSp>
        <p:nvGrpSpPr>
          <p:cNvPr id="3" name="Group 2">
            <a:extLst>
              <a:ext uri="{FF2B5EF4-FFF2-40B4-BE49-F238E27FC236}">
                <a16:creationId xmlns:a16="http://schemas.microsoft.com/office/drawing/2014/main" id="{731EF8BB-C925-69D5-0915-B06B9CEAEC4E}"/>
              </a:ext>
            </a:extLst>
          </p:cNvPr>
          <p:cNvGrpSpPr/>
          <p:nvPr/>
        </p:nvGrpSpPr>
        <p:grpSpPr>
          <a:xfrm>
            <a:off x="4698276" y="733415"/>
            <a:ext cx="1590805" cy="1590805"/>
            <a:chOff x="4698276" y="733415"/>
            <a:chExt cx="1590805" cy="1590805"/>
          </a:xfrm>
        </p:grpSpPr>
        <p:sp>
          <p:nvSpPr>
            <p:cNvPr id="7" name="Oval 6">
              <a:extLst>
                <a:ext uri="{FF2B5EF4-FFF2-40B4-BE49-F238E27FC236}">
                  <a16:creationId xmlns:a16="http://schemas.microsoft.com/office/drawing/2014/main" id="{C5CBD0B6-9C49-F093-4F95-A87B6EE83DA0}"/>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8" name="Picture 7">
              <a:extLst>
                <a:ext uri="{FF2B5EF4-FFF2-40B4-BE49-F238E27FC236}">
                  <a16:creationId xmlns:a16="http://schemas.microsoft.com/office/drawing/2014/main" id="{66A6A76B-FDFC-7259-6E39-FB1EB86FB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301484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84B1D5-A113-9B5F-5A32-A7E6E5A32191}"/>
              </a:ext>
            </a:extLst>
          </p:cNvPr>
          <p:cNvSpPr>
            <a:spLocks noGrp="1"/>
          </p:cNvSpPr>
          <p:nvPr>
            <p:ph type="sldNum" sz="quarter" idx="10"/>
          </p:nvPr>
        </p:nvSpPr>
        <p:spPr/>
        <p:txBody>
          <a:bodyPr/>
          <a:lstStyle/>
          <a:p>
            <a:fld id="{81529391-9475-4D39-AD9A-2926ECC31B66}" type="slidenum">
              <a:rPr lang="en-GB" smtClean="0"/>
              <a:t>2</a:t>
            </a:fld>
            <a:endParaRPr lang="en-GB" dirty="0"/>
          </a:p>
        </p:txBody>
      </p:sp>
      <p:sp>
        <p:nvSpPr>
          <p:cNvPr id="6" name="Content Placeholder 5">
            <a:extLst>
              <a:ext uri="{FF2B5EF4-FFF2-40B4-BE49-F238E27FC236}">
                <a16:creationId xmlns:a16="http://schemas.microsoft.com/office/drawing/2014/main" id="{E8484ADD-E8F6-B8DC-3B6D-40C3038AEB7F}"/>
              </a:ext>
            </a:extLst>
          </p:cNvPr>
          <p:cNvSpPr>
            <a:spLocks noGrp="1"/>
          </p:cNvSpPr>
          <p:nvPr>
            <p:ph sz="quarter" idx="13"/>
          </p:nvPr>
        </p:nvSpPr>
        <p:spPr>
          <a:xfrm>
            <a:off x="330200" y="1342593"/>
            <a:ext cx="11531600" cy="4552879"/>
          </a:xfrm>
        </p:spPr>
        <p:txBody>
          <a:bodyPr/>
          <a:lstStyle/>
          <a:p>
            <a:r>
              <a:rPr lang="en-US" sz="1800" dirty="0">
                <a:solidFill>
                  <a:schemeClr val="tx1"/>
                </a:solidFill>
              </a:rPr>
              <a:t>© </a:t>
            </a:r>
            <a:r>
              <a:rPr lang="en-US" sz="1800" dirty="0" err="1">
                <a:solidFill>
                  <a:schemeClr val="tx1"/>
                </a:solidFill>
              </a:rPr>
              <a:t>Organisation</a:t>
            </a:r>
            <a:r>
              <a:rPr lang="en-US" sz="1800" dirty="0">
                <a:solidFill>
                  <a:schemeClr val="tx1"/>
                </a:solidFill>
              </a:rPr>
              <a:t> for the Prohibition of Chemical Weapons, The Hague, the Netherlands, 2025 </a:t>
            </a:r>
          </a:p>
          <a:p>
            <a:r>
              <a:rPr lang="en-US" sz="1800" dirty="0">
                <a:solidFill>
                  <a:schemeClr val="tx1"/>
                </a:solidFill>
              </a:rPr>
              <a:t>No use of this document may be made for any commercial purpose whatsoever without prior permission in writing from the OPCW. </a:t>
            </a:r>
          </a:p>
          <a:p>
            <a:r>
              <a:rPr lang="en-US" sz="1800" dirty="0">
                <a:solidFill>
                  <a:schemeClr val="tx1"/>
                </a:solidFill>
              </a:rPr>
              <a:t>The views expressed in this document or any part thereof do not necessarily represent those of the OPCW or its Member States. The OPCW accepts no responsibility for the content of this document or the consequences of any actions taken on the basis of the information herein provided. </a:t>
            </a:r>
          </a:p>
          <a:p>
            <a:r>
              <a:rPr lang="en-US" sz="1800" dirty="0">
                <a:solidFill>
                  <a:schemeClr val="tx1"/>
                </a:solidFill>
              </a:rPr>
              <a:t>This document contains links and references to third-party websites. The linked websites are not under control of the OPCW, and the OPCW is not responsible for the content of any linked websites, or any link contained therein. The inclusion of a link or reference does not imply an endorsement of the linked website by the OPCW. </a:t>
            </a:r>
          </a:p>
          <a:p>
            <a:r>
              <a:rPr lang="en-US" sz="1800" dirty="0">
                <a:solidFill>
                  <a:schemeClr val="tx1"/>
                </a:solidFill>
              </a:rPr>
              <a:t>Mention of the names of firms and commercial products does not imply endorsement by the OPCW. </a:t>
            </a:r>
          </a:p>
          <a:p>
            <a:r>
              <a:rPr lang="en-US" sz="1800" dirty="0">
                <a:solidFill>
                  <a:schemeClr val="tx1"/>
                </a:solidFill>
              </a:rPr>
              <a:t>The use of general descriptive names, registered names, trademarks, etc. does not imply, even in the absence of a specific statement, that such names are exempt from the relevant protective laws and regulations and therefore free for general use.</a:t>
            </a:r>
          </a:p>
        </p:txBody>
      </p:sp>
    </p:spTree>
    <p:extLst>
      <p:ext uri="{BB962C8B-B14F-4D97-AF65-F5344CB8AC3E}">
        <p14:creationId xmlns:p14="http://schemas.microsoft.com/office/powerpoint/2010/main" val="116799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p:txBody>
          <a:bodyPr/>
          <a:lstStyle/>
          <a:p>
            <a:r>
              <a:rPr lang="en-US" dirty="0"/>
              <a:t>Road Stop</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p:txBody>
          <a:bodyPr/>
          <a:lstStyle/>
          <a:p>
            <a:pPr indent="-304165"/>
            <a:r>
              <a:rPr lang="en-US" sz="2100" dirty="0"/>
              <a:t>Theft</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527520" y="1857899"/>
            <a:ext cx="5030952" cy="3417979"/>
          </a:xfrm>
        </p:spPr>
        <p:txBody>
          <a:bodyPr vert="horz" lIns="0" tIns="0" rIns="0" bIns="0" rtlCol="0" anchor="t">
            <a:noAutofit/>
          </a:bodyPr>
          <a:lstStyle/>
          <a:p>
            <a:pPr marL="0" indent="0">
              <a:buNone/>
            </a:pPr>
            <a:r>
              <a:rPr lang="en-GB" sz="2000" b="1" u="sng" noProof="0" dirty="0">
                <a:solidFill>
                  <a:schemeClr val="tx1"/>
                </a:solidFill>
              </a:rPr>
              <a:t>Scenario:</a:t>
            </a:r>
          </a:p>
          <a:p>
            <a:pPr marL="0" indent="0">
              <a:buNone/>
            </a:pPr>
            <a:r>
              <a:rPr lang="en-GB" sz="2000" noProof="0" dirty="0">
                <a:solidFill>
                  <a:schemeClr val="tx1"/>
                </a:solidFill>
              </a:rPr>
              <a:t> A transit van was stolen while it was parked on the street; it was found abandoned several days later. Some of the missing unaccounted cargo included a </a:t>
            </a:r>
            <a:r>
              <a:rPr lang="en-GB" sz="2000" noProof="0" dirty="0" err="1">
                <a:solidFill>
                  <a:schemeClr val="tx1"/>
                </a:solidFill>
              </a:rPr>
              <a:t>weaponisable</a:t>
            </a:r>
            <a:r>
              <a:rPr lang="en-GB" sz="2000" noProof="0" dirty="0">
                <a:solidFill>
                  <a:schemeClr val="tx1"/>
                </a:solidFill>
              </a:rPr>
              <a:t> rodenticide.</a:t>
            </a:r>
          </a:p>
          <a:p>
            <a:pPr marL="0" indent="0">
              <a:buNone/>
            </a:pPr>
            <a:endParaRPr lang="en-GB" sz="2000" noProof="0" dirty="0">
              <a:solidFill>
                <a:schemeClr val="tx1"/>
              </a:solidFill>
            </a:endParaRPr>
          </a:p>
          <a:p>
            <a:r>
              <a:rPr lang="en-GB" sz="2000" b="1" dirty="0">
                <a:solidFill>
                  <a:schemeClr val="tx1"/>
                </a:solidFill>
                <a:ea typeface="+mn-lt"/>
                <a:cs typeface="+mn-lt"/>
              </a:rPr>
              <a:t>Do you know or have an example of a chemical release or theft at a fixed site</a:t>
            </a:r>
            <a:r>
              <a:rPr lang="en-GB" sz="2000" dirty="0">
                <a:solidFill>
                  <a:schemeClr val="tx1"/>
                </a:solidFill>
                <a:ea typeface="+mn-lt"/>
                <a:cs typeface="+mn-lt"/>
              </a:rPr>
              <a:t>?</a:t>
            </a:r>
          </a:p>
          <a:p>
            <a:pPr marL="0" indent="0">
              <a:buNone/>
            </a:pPr>
            <a:endParaRPr lang="en-GB" sz="2000" noProof="0" dirty="0">
              <a:solidFill>
                <a:schemeClr val="tx1"/>
              </a:solidFill>
            </a:endParaRP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20</a:t>
            </a:fld>
            <a:endParaRPr lang="en-GB"/>
          </a:p>
        </p:txBody>
      </p:sp>
      <p:grpSp>
        <p:nvGrpSpPr>
          <p:cNvPr id="3" name="Group 2">
            <a:extLst>
              <a:ext uri="{FF2B5EF4-FFF2-40B4-BE49-F238E27FC236}">
                <a16:creationId xmlns:a16="http://schemas.microsoft.com/office/drawing/2014/main" id="{E803CBF3-202D-A5A0-8041-01EC9046DA9B}"/>
              </a:ext>
            </a:extLst>
          </p:cNvPr>
          <p:cNvGrpSpPr/>
          <p:nvPr/>
        </p:nvGrpSpPr>
        <p:grpSpPr>
          <a:xfrm>
            <a:off x="4698276" y="733415"/>
            <a:ext cx="1590805" cy="1590805"/>
            <a:chOff x="4698276" y="733415"/>
            <a:chExt cx="1590805" cy="1590805"/>
          </a:xfrm>
        </p:grpSpPr>
        <p:sp>
          <p:nvSpPr>
            <p:cNvPr id="7" name="Oval 6">
              <a:extLst>
                <a:ext uri="{FF2B5EF4-FFF2-40B4-BE49-F238E27FC236}">
                  <a16:creationId xmlns:a16="http://schemas.microsoft.com/office/drawing/2014/main" id="{1807D864-79B1-34BF-CBF4-DA2FAB547B01}"/>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8" name="Picture 7">
              <a:extLst>
                <a:ext uri="{FF2B5EF4-FFF2-40B4-BE49-F238E27FC236}">
                  <a16:creationId xmlns:a16="http://schemas.microsoft.com/office/drawing/2014/main" id="{282D433D-FC44-4F9D-6934-A6F3C25C5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1451903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525244" y="1358807"/>
            <a:ext cx="4381293" cy="1268483"/>
          </a:xfrm>
        </p:spPr>
        <p:txBody>
          <a:bodyPr/>
          <a:lstStyle/>
          <a:p>
            <a:r>
              <a:rPr lang="en-US" dirty="0"/>
              <a:t>In-Transit/</a:t>
            </a:r>
            <a:br>
              <a:rPr lang="en-US" dirty="0"/>
            </a:br>
            <a:r>
              <a:rPr lang="en-US" dirty="0"/>
              <a:t>Detour/Choke Point</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18511" y="3751473"/>
            <a:ext cx="4975169" cy="2185996"/>
          </a:xfrm>
        </p:spPr>
        <p:txBody>
          <a:bodyPr/>
          <a:lstStyle/>
          <a:p>
            <a:pPr indent="-304165"/>
            <a:r>
              <a:rPr lang="en-US" sz="2100" dirty="0"/>
              <a:t>Accidental Release</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35804" y="1864133"/>
            <a:ext cx="5030952" cy="3360829"/>
          </a:xfrm>
        </p:spPr>
        <p:txBody>
          <a:bodyPr vert="horz" lIns="0" tIns="0" rIns="0" bIns="0" rtlCol="0" anchor="t">
            <a:noAutofit/>
          </a:bodyPr>
          <a:lstStyle/>
          <a:p>
            <a:pPr marL="0" indent="0">
              <a:buNone/>
            </a:pPr>
            <a:r>
              <a:rPr lang="en-GB" sz="2000" b="1" noProof="0" dirty="0">
                <a:solidFill>
                  <a:schemeClr val="tx1"/>
                </a:solidFill>
              </a:rPr>
              <a:t>Scenario: </a:t>
            </a:r>
          </a:p>
          <a:p>
            <a:r>
              <a:rPr lang="en-GB" sz="2000" noProof="0" dirty="0">
                <a:solidFill>
                  <a:schemeClr val="tx1"/>
                </a:solidFill>
              </a:rPr>
              <a:t>A truck spilled approximately 800 </a:t>
            </a:r>
            <a:r>
              <a:rPr lang="en-GB" sz="2000" dirty="0"/>
              <a:t>litres</a:t>
            </a:r>
            <a:r>
              <a:rPr lang="en-GB" sz="2000" noProof="0" dirty="0">
                <a:solidFill>
                  <a:schemeClr val="tx1"/>
                </a:solidFill>
              </a:rPr>
              <a:t> of corrosive chemical on a bridge after its load shifted, resulting in a punctured container. The bridge was temporarily closed to allow responders to neutralize the chemical.</a:t>
            </a:r>
          </a:p>
          <a:p>
            <a:pPr marL="0" indent="0">
              <a:buNone/>
            </a:pPr>
            <a:br>
              <a:rPr lang="en-GB" sz="2000" noProof="0" dirty="0">
                <a:solidFill>
                  <a:schemeClr val="tx1"/>
                </a:solidFill>
              </a:rPr>
            </a:b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21</a:t>
            </a:fld>
            <a:endParaRPr lang="en-GB" dirty="0"/>
          </a:p>
        </p:txBody>
      </p:sp>
      <p:grpSp>
        <p:nvGrpSpPr>
          <p:cNvPr id="3" name="Group 2">
            <a:extLst>
              <a:ext uri="{FF2B5EF4-FFF2-40B4-BE49-F238E27FC236}">
                <a16:creationId xmlns:a16="http://schemas.microsoft.com/office/drawing/2014/main" id="{5BBAFB46-D0CE-4A95-F9FC-C67CA1E8DF82}"/>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576FA7AA-54D3-1186-EDEA-7DA895F59539}"/>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8" name="Picture 7">
              <a:extLst>
                <a:ext uri="{FF2B5EF4-FFF2-40B4-BE49-F238E27FC236}">
                  <a16:creationId xmlns:a16="http://schemas.microsoft.com/office/drawing/2014/main" id="{15EC681D-45A7-9E11-F97C-63A33CC3C0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3933247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525244" y="1358807"/>
            <a:ext cx="4370141" cy="1268483"/>
          </a:xfrm>
        </p:spPr>
        <p:txBody>
          <a:bodyPr/>
          <a:lstStyle/>
          <a:p>
            <a:r>
              <a:rPr lang="en-US" dirty="0"/>
              <a:t>In-Transit/</a:t>
            </a:r>
            <a:br>
              <a:rPr lang="en-US" dirty="0"/>
            </a:br>
            <a:r>
              <a:rPr lang="en-US" dirty="0"/>
              <a:t>Detour/Choke Point</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18509" y="3603837"/>
            <a:ext cx="4975169" cy="2303787"/>
          </a:xfrm>
        </p:spPr>
        <p:txBody>
          <a:bodyPr/>
          <a:lstStyle/>
          <a:p>
            <a:pPr indent="-304165"/>
            <a:r>
              <a:rPr lang="en-US" sz="2100" dirty="0"/>
              <a:t>Intentional Release</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98324" y="1905375"/>
            <a:ext cx="5030952" cy="3396924"/>
          </a:xfrm>
        </p:spPr>
        <p:txBody>
          <a:bodyPr vert="horz" lIns="0" tIns="0" rIns="0" bIns="0" rtlCol="0" anchor="t">
            <a:noAutofit/>
          </a:bodyPr>
          <a:lstStyle/>
          <a:p>
            <a:pPr marL="0" indent="0">
              <a:buNone/>
            </a:pPr>
            <a:r>
              <a:rPr lang="en-US" sz="2000" b="1" dirty="0">
                <a:solidFill>
                  <a:schemeClr val="tx1"/>
                </a:solidFill>
              </a:rPr>
              <a:t>Scenario:</a:t>
            </a:r>
          </a:p>
          <a:p>
            <a:pPr marL="0" indent="0">
              <a:buNone/>
            </a:pPr>
            <a:r>
              <a:rPr lang="en-US" sz="2000" dirty="0">
                <a:solidFill>
                  <a:schemeClr val="tx1"/>
                </a:solidFill>
              </a:rPr>
              <a:t>Upon arrival to the delivery site, a driver noticed that the trailer had been struck with a bullet. The bullet pierced the tank, resulting in leakage of gasoline onto the concrete.</a:t>
            </a:r>
          </a:p>
          <a:p>
            <a:pPr marL="0" indent="0">
              <a:buNone/>
            </a:pPr>
            <a:endParaRPr lang="en-US" sz="1800" dirty="0"/>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22</a:t>
            </a:fld>
            <a:endParaRPr lang="en-GB" dirty="0"/>
          </a:p>
        </p:txBody>
      </p:sp>
      <p:grpSp>
        <p:nvGrpSpPr>
          <p:cNvPr id="3" name="Group 2">
            <a:extLst>
              <a:ext uri="{FF2B5EF4-FFF2-40B4-BE49-F238E27FC236}">
                <a16:creationId xmlns:a16="http://schemas.microsoft.com/office/drawing/2014/main" id="{D4172A46-A6E3-DC2D-D7FC-21C7365CC826}"/>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8144840E-F390-76EF-F351-0C309D74FA6F}"/>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8" name="Picture 7">
              <a:extLst>
                <a:ext uri="{FF2B5EF4-FFF2-40B4-BE49-F238E27FC236}">
                  <a16:creationId xmlns:a16="http://schemas.microsoft.com/office/drawing/2014/main" id="{F09736CC-3626-9CA7-7DCB-09CFD71CCA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298258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1D33-5282-8C9E-180E-8CE3F0123614}"/>
              </a:ext>
            </a:extLst>
          </p:cNvPr>
          <p:cNvSpPr>
            <a:spLocks noGrp="1"/>
          </p:cNvSpPr>
          <p:nvPr>
            <p:ph type="title"/>
          </p:nvPr>
        </p:nvSpPr>
        <p:spPr>
          <a:xfrm>
            <a:off x="525244" y="1358807"/>
            <a:ext cx="4381293" cy="1268483"/>
          </a:xfrm>
        </p:spPr>
        <p:txBody>
          <a:bodyPr/>
          <a:lstStyle/>
          <a:p>
            <a:r>
              <a:rPr lang="en-US" dirty="0"/>
              <a:t>In-Transit/</a:t>
            </a:r>
            <a:br>
              <a:rPr lang="en-US" dirty="0"/>
            </a:br>
            <a:r>
              <a:rPr lang="en-US" dirty="0"/>
              <a:t>Detour/Choke Point</a:t>
            </a:r>
          </a:p>
        </p:txBody>
      </p:sp>
      <p:sp>
        <p:nvSpPr>
          <p:cNvPr id="10" name="Subtitle 9">
            <a:extLst>
              <a:ext uri="{FF2B5EF4-FFF2-40B4-BE49-F238E27FC236}">
                <a16:creationId xmlns:a16="http://schemas.microsoft.com/office/drawing/2014/main" id="{CDFD046A-6616-96EF-7F30-EAFDBA22127E}"/>
              </a:ext>
            </a:extLst>
          </p:cNvPr>
          <p:cNvSpPr>
            <a:spLocks noGrp="1"/>
          </p:cNvSpPr>
          <p:nvPr>
            <p:ph type="subTitle" idx="1"/>
          </p:nvPr>
        </p:nvSpPr>
        <p:spPr>
          <a:xfrm>
            <a:off x="525244" y="3675591"/>
            <a:ext cx="4975169" cy="2303787"/>
          </a:xfrm>
        </p:spPr>
        <p:txBody>
          <a:bodyPr/>
          <a:lstStyle/>
          <a:p>
            <a:pPr indent="-304165"/>
            <a:r>
              <a:rPr lang="en-US" sz="2100" dirty="0"/>
              <a:t>Theft</a:t>
            </a:r>
            <a:endParaRPr lang="en-US" dirty="0"/>
          </a:p>
        </p:txBody>
      </p:sp>
      <p:sp>
        <p:nvSpPr>
          <p:cNvPr id="4" name="Content Placeholder 3">
            <a:extLst>
              <a:ext uri="{FF2B5EF4-FFF2-40B4-BE49-F238E27FC236}">
                <a16:creationId xmlns:a16="http://schemas.microsoft.com/office/drawing/2014/main" id="{D3CDDEE7-13FF-BDCC-9348-DF9F6DAC2988}"/>
              </a:ext>
            </a:extLst>
          </p:cNvPr>
          <p:cNvSpPr>
            <a:spLocks noGrp="1"/>
          </p:cNvSpPr>
          <p:nvPr>
            <p:ph sz="quarter" idx="13"/>
          </p:nvPr>
        </p:nvSpPr>
        <p:spPr>
          <a:xfrm>
            <a:off x="6635804" y="1528817"/>
            <a:ext cx="5030952" cy="2948741"/>
          </a:xfrm>
        </p:spPr>
        <p:txBody>
          <a:bodyPr vert="horz" lIns="0" tIns="0" rIns="0" bIns="0" rtlCol="0" anchor="t">
            <a:noAutofit/>
          </a:bodyPr>
          <a:lstStyle/>
          <a:p>
            <a:pPr marL="0" indent="0">
              <a:buNone/>
            </a:pPr>
            <a:r>
              <a:rPr lang="en-US" sz="2000" b="1" dirty="0">
                <a:solidFill>
                  <a:schemeClr val="tx1"/>
                </a:solidFill>
              </a:rPr>
              <a:t>Scenario: </a:t>
            </a:r>
          </a:p>
          <a:p>
            <a:pPr marL="0" indent="0">
              <a:buNone/>
            </a:pPr>
            <a:r>
              <a:rPr lang="en-US" sz="2000" dirty="0">
                <a:solidFill>
                  <a:schemeClr val="tx1"/>
                </a:solidFill>
              </a:rPr>
              <a:t>While in transit to a mining customer, a truck carrying 10 tons of a toxic chemical was stolen. The thieves distracted the driver by staging a disabled vehicle on the side of the road. The truck was found empty; the chemical was recovered elsewhere. Motivation for the heist remains unknown.</a:t>
            </a:r>
            <a:endParaRPr lang="en-US" sz="1200" dirty="0">
              <a:solidFill>
                <a:schemeClr val="tx1"/>
              </a:solidFill>
            </a:endParaRPr>
          </a:p>
        </p:txBody>
      </p:sp>
      <p:sp>
        <p:nvSpPr>
          <p:cNvPr id="5" name="Slide Number Placeholder 4">
            <a:extLst>
              <a:ext uri="{FF2B5EF4-FFF2-40B4-BE49-F238E27FC236}">
                <a16:creationId xmlns:a16="http://schemas.microsoft.com/office/drawing/2014/main" id="{4F546482-A1F8-D516-271A-08E042410BE1}"/>
              </a:ext>
            </a:extLst>
          </p:cNvPr>
          <p:cNvSpPr>
            <a:spLocks noGrp="1"/>
          </p:cNvSpPr>
          <p:nvPr>
            <p:ph type="sldNum" sz="quarter" idx="16"/>
          </p:nvPr>
        </p:nvSpPr>
        <p:spPr/>
        <p:txBody>
          <a:bodyPr/>
          <a:lstStyle/>
          <a:p>
            <a:fld id="{81529391-9475-4D39-AD9A-2926ECC31B66}" type="slidenum">
              <a:rPr lang="en-GB" smtClean="0"/>
              <a:t>23</a:t>
            </a:fld>
            <a:endParaRPr lang="en-GB" dirty="0"/>
          </a:p>
        </p:txBody>
      </p:sp>
      <p:grpSp>
        <p:nvGrpSpPr>
          <p:cNvPr id="3" name="Group 2">
            <a:extLst>
              <a:ext uri="{FF2B5EF4-FFF2-40B4-BE49-F238E27FC236}">
                <a16:creationId xmlns:a16="http://schemas.microsoft.com/office/drawing/2014/main" id="{8ABAE2EF-555D-DA8F-8BBB-1CEE28E4287A}"/>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37EA27DF-A071-C87D-842B-C6C654965F13}"/>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8" name="Picture 7">
              <a:extLst>
                <a:ext uri="{FF2B5EF4-FFF2-40B4-BE49-F238E27FC236}">
                  <a16:creationId xmlns:a16="http://schemas.microsoft.com/office/drawing/2014/main" id="{ADED5947-5B9D-505E-2E65-8ED5F78940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417775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1AC85-43CD-F0B5-34FC-46782C42752A}"/>
              </a:ext>
            </a:extLst>
          </p:cNvPr>
          <p:cNvSpPr>
            <a:spLocks noGrp="1"/>
          </p:cNvSpPr>
          <p:nvPr>
            <p:ph type="title"/>
          </p:nvPr>
        </p:nvSpPr>
        <p:spPr/>
        <p:txBody>
          <a:bodyPr>
            <a:normAutofit/>
          </a:bodyPr>
          <a:lstStyle/>
          <a:p>
            <a:r>
              <a:rPr lang="en-US" sz="4250" dirty="0"/>
              <a:t>Unloading</a:t>
            </a:r>
            <a:endParaRPr lang="en-US" dirty="0"/>
          </a:p>
          <a:p>
            <a:endParaRPr lang="en-US" sz="4250" dirty="0"/>
          </a:p>
        </p:txBody>
      </p:sp>
      <p:sp>
        <p:nvSpPr>
          <p:cNvPr id="3" name="Subtitle 2">
            <a:extLst>
              <a:ext uri="{FF2B5EF4-FFF2-40B4-BE49-F238E27FC236}">
                <a16:creationId xmlns:a16="http://schemas.microsoft.com/office/drawing/2014/main" id="{1DC37319-1F16-1A79-2157-FB8062E574AF}"/>
              </a:ext>
            </a:extLst>
          </p:cNvPr>
          <p:cNvSpPr>
            <a:spLocks noGrp="1"/>
          </p:cNvSpPr>
          <p:nvPr>
            <p:ph type="subTitle" idx="1"/>
          </p:nvPr>
        </p:nvSpPr>
        <p:spPr>
          <a:xfrm>
            <a:off x="518509" y="2879422"/>
            <a:ext cx="4975169" cy="2820422"/>
          </a:xfrm>
        </p:spPr>
        <p:txBody>
          <a:bodyPr/>
          <a:lstStyle/>
          <a:p>
            <a:pPr indent="-304165"/>
            <a:r>
              <a:rPr lang="en-US" sz="2100" dirty="0"/>
              <a:t>Accidental Release</a:t>
            </a:r>
            <a:endParaRPr lang="en-US" dirty="0"/>
          </a:p>
        </p:txBody>
      </p:sp>
      <p:sp>
        <p:nvSpPr>
          <p:cNvPr id="8" name="Content Placeholder 7">
            <a:extLst>
              <a:ext uri="{FF2B5EF4-FFF2-40B4-BE49-F238E27FC236}">
                <a16:creationId xmlns:a16="http://schemas.microsoft.com/office/drawing/2014/main" id="{4423D4C7-56F2-489A-4C0D-97878D0239B3}"/>
              </a:ext>
            </a:extLst>
          </p:cNvPr>
          <p:cNvSpPr>
            <a:spLocks noGrp="1"/>
          </p:cNvSpPr>
          <p:nvPr>
            <p:ph sz="quarter" idx="13"/>
          </p:nvPr>
        </p:nvSpPr>
        <p:spPr>
          <a:xfrm>
            <a:off x="6402814" y="1814018"/>
            <a:ext cx="5447895" cy="2434959"/>
          </a:xfrm>
        </p:spPr>
        <p:txBody>
          <a:bodyPr vert="horz" lIns="0" tIns="0" rIns="0" bIns="0" rtlCol="0" anchor="t">
            <a:noAutofit/>
          </a:bodyPr>
          <a:lstStyle/>
          <a:p>
            <a:pPr marL="0" indent="0">
              <a:buNone/>
            </a:pPr>
            <a:r>
              <a:rPr lang="en-US" sz="2000" b="1" dirty="0">
                <a:solidFill>
                  <a:schemeClr val="tx1"/>
                </a:solidFill>
              </a:rPr>
              <a:t>Scenario: </a:t>
            </a:r>
          </a:p>
          <a:p>
            <a:pPr marL="0" indent="0">
              <a:buNone/>
            </a:pPr>
            <a:r>
              <a:rPr lang="en-US" sz="2000" dirty="0">
                <a:solidFill>
                  <a:schemeClr val="tx1"/>
                </a:solidFill>
              </a:rPr>
              <a:t>A release of a toxic gas occurred when a delivery truck inadvertently connected to a tank containing incompatible material. The plume of gas generated resulted in a shelter-in-place order for thousands of residents and at least 120 individuals seeking medical attention.</a:t>
            </a:r>
          </a:p>
          <a:p>
            <a:pPr marL="0" indent="0">
              <a:buNone/>
            </a:pPr>
            <a:br>
              <a:rPr lang="en-US" sz="2000" dirty="0">
                <a:solidFill>
                  <a:schemeClr val="tx1"/>
                </a:solidFill>
              </a:rPr>
            </a:br>
            <a:endParaRPr lang="en-US" sz="2000" b="1" dirty="0">
              <a:solidFill>
                <a:schemeClr val="tx1"/>
              </a:solidFill>
            </a:endParaRPr>
          </a:p>
        </p:txBody>
      </p:sp>
      <p:sp>
        <p:nvSpPr>
          <p:cNvPr id="2" name="Slide Number Placeholder 1">
            <a:extLst>
              <a:ext uri="{FF2B5EF4-FFF2-40B4-BE49-F238E27FC236}">
                <a16:creationId xmlns:a16="http://schemas.microsoft.com/office/drawing/2014/main" id="{48E78998-EC0D-FD8B-B048-9F813CEAAA66}"/>
              </a:ext>
            </a:extLst>
          </p:cNvPr>
          <p:cNvSpPr>
            <a:spLocks noGrp="1"/>
          </p:cNvSpPr>
          <p:nvPr>
            <p:ph type="sldNum" sz="quarter" idx="16"/>
          </p:nvPr>
        </p:nvSpPr>
        <p:spPr/>
        <p:txBody>
          <a:bodyPr/>
          <a:lstStyle/>
          <a:p>
            <a:fld id="{81529391-9475-4D39-AD9A-2926ECC31B66}" type="slidenum">
              <a:rPr lang="en-GB" smtClean="0"/>
              <a:t>24</a:t>
            </a:fld>
            <a:endParaRPr lang="en-GB" dirty="0"/>
          </a:p>
        </p:txBody>
      </p:sp>
      <p:grpSp>
        <p:nvGrpSpPr>
          <p:cNvPr id="5" name="Group 4">
            <a:extLst>
              <a:ext uri="{FF2B5EF4-FFF2-40B4-BE49-F238E27FC236}">
                <a16:creationId xmlns:a16="http://schemas.microsoft.com/office/drawing/2014/main" id="{35F3D0F8-0476-DA2B-95E0-6FD1B2F10D39}"/>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59F7C3BC-684E-34D6-B354-E44ABBB89F0A}"/>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Unloading</a:t>
              </a:r>
            </a:p>
          </p:txBody>
        </p:sp>
        <p:pic>
          <p:nvPicPr>
            <p:cNvPr id="9" name="Picture 8">
              <a:extLst>
                <a:ext uri="{FF2B5EF4-FFF2-40B4-BE49-F238E27FC236}">
                  <a16:creationId xmlns:a16="http://schemas.microsoft.com/office/drawing/2014/main" id="{2B35E71E-40E5-3CD5-526F-015FAFCFA6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1382081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1AC85-43CD-F0B5-34FC-46782C42752A}"/>
              </a:ext>
            </a:extLst>
          </p:cNvPr>
          <p:cNvSpPr>
            <a:spLocks noGrp="1"/>
          </p:cNvSpPr>
          <p:nvPr>
            <p:ph type="title"/>
          </p:nvPr>
        </p:nvSpPr>
        <p:spPr/>
        <p:txBody>
          <a:bodyPr>
            <a:normAutofit/>
          </a:bodyPr>
          <a:lstStyle/>
          <a:p>
            <a:r>
              <a:rPr lang="en-US" sz="4250" dirty="0"/>
              <a:t>Unloading</a:t>
            </a:r>
            <a:endParaRPr lang="en-US" dirty="0"/>
          </a:p>
          <a:p>
            <a:endParaRPr lang="en-US" sz="4250" dirty="0"/>
          </a:p>
        </p:txBody>
      </p:sp>
      <p:sp>
        <p:nvSpPr>
          <p:cNvPr id="3" name="Subtitle 2">
            <a:extLst>
              <a:ext uri="{FF2B5EF4-FFF2-40B4-BE49-F238E27FC236}">
                <a16:creationId xmlns:a16="http://schemas.microsoft.com/office/drawing/2014/main" id="{1DC37319-1F16-1A79-2157-FB8062E574AF}"/>
              </a:ext>
            </a:extLst>
          </p:cNvPr>
          <p:cNvSpPr>
            <a:spLocks noGrp="1"/>
          </p:cNvSpPr>
          <p:nvPr>
            <p:ph type="subTitle" idx="1"/>
          </p:nvPr>
        </p:nvSpPr>
        <p:spPr/>
        <p:txBody>
          <a:bodyPr/>
          <a:lstStyle/>
          <a:p>
            <a:pPr indent="-304165"/>
            <a:r>
              <a:rPr lang="en-US" sz="2100" dirty="0"/>
              <a:t>Intentional Release</a:t>
            </a:r>
            <a:endParaRPr lang="en-US" dirty="0"/>
          </a:p>
        </p:txBody>
      </p:sp>
      <p:sp>
        <p:nvSpPr>
          <p:cNvPr id="8" name="Content Placeholder 7">
            <a:extLst>
              <a:ext uri="{FF2B5EF4-FFF2-40B4-BE49-F238E27FC236}">
                <a16:creationId xmlns:a16="http://schemas.microsoft.com/office/drawing/2014/main" id="{4423D4C7-56F2-489A-4C0D-97878D0239B3}"/>
              </a:ext>
            </a:extLst>
          </p:cNvPr>
          <p:cNvSpPr>
            <a:spLocks noGrp="1"/>
          </p:cNvSpPr>
          <p:nvPr>
            <p:ph sz="quarter" idx="13"/>
          </p:nvPr>
        </p:nvSpPr>
        <p:spPr>
          <a:xfrm>
            <a:off x="6523129" y="1993048"/>
            <a:ext cx="5447895" cy="2084214"/>
          </a:xfrm>
        </p:spPr>
        <p:txBody>
          <a:bodyPr vert="horz" lIns="0" tIns="0" rIns="0" bIns="0" rtlCol="0" anchor="t">
            <a:noAutofit/>
          </a:bodyPr>
          <a:lstStyle/>
          <a:p>
            <a:pPr marL="0" indent="0">
              <a:buNone/>
            </a:pPr>
            <a:r>
              <a:rPr lang="en-GB" sz="2000" b="1" noProof="0" dirty="0">
                <a:solidFill>
                  <a:schemeClr val="tx1"/>
                </a:solidFill>
                <a:cs typeface="Segoe UI"/>
              </a:rPr>
              <a:t>Scenario: </a:t>
            </a:r>
          </a:p>
          <a:p>
            <a:pPr marL="0" indent="0">
              <a:buNone/>
            </a:pPr>
            <a:r>
              <a:rPr lang="en-GB" sz="2000" noProof="0" dirty="0">
                <a:solidFill>
                  <a:schemeClr val="tx1"/>
                </a:solidFill>
                <a:cs typeface="Segoe UI"/>
              </a:rPr>
              <a:t>A hose on a portable 110,000-litre tank of a toxic industrial chemical was intentionally cut. This resulted in a release of gas that hospitalised a police officer and the closure of a highway for 30 minutes.</a:t>
            </a:r>
            <a:endParaRPr lang="en-GB" sz="2000" noProof="0" dirty="0">
              <a:solidFill>
                <a:schemeClr val="tx1"/>
              </a:solidFill>
            </a:endParaRPr>
          </a:p>
          <a:p>
            <a:pPr marL="0" indent="0">
              <a:buNone/>
            </a:pPr>
            <a:br>
              <a:rPr lang="en-GB" sz="2000" noProof="0" dirty="0">
                <a:solidFill>
                  <a:schemeClr val="tx1"/>
                </a:solidFill>
              </a:rPr>
            </a:br>
            <a:endParaRPr lang="en-GB" sz="2000" b="1" noProof="0" dirty="0">
              <a:solidFill>
                <a:schemeClr val="tx1"/>
              </a:solidFill>
            </a:endParaRPr>
          </a:p>
        </p:txBody>
      </p:sp>
      <p:sp>
        <p:nvSpPr>
          <p:cNvPr id="2" name="Slide Number Placeholder 1">
            <a:extLst>
              <a:ext uri="{FF2B5EF4-FFF2-40B4-BE49-F238E27FC236}">
                <a16:creationId xmlns:a16="http://schemas.microsoft.com/office/drawing/2014/main" id="{48E78998-EC0D-FD8B-B048-9F813CEAAA66}"/>
              </a:ext>
            </a:extLst>
          </p:cNvPr>
          <p:cNvSpPr>
            <a:spLocks noGrp="1"/>
          </p:cNvSpPr>
          <p:nvPr>
            <p:ph type="sldNum" sz="quarter" idx="16"/>
          </p:nvPr>
        </p:nvSpPr>
        <p:spPr/>
        <p:txBody>
          <a:bodyPr/>
          <a:lstStyle/>
          <a:p>
            <a:fld id="{81529391-9475-4D39-AD9A-2926ECC31B66}" type="slidenum">
              <a:rPr lang="en-GB" smtClean="0"/>
              <a:t>25</a:t>
            </a:fld>
            <a:endParaRPr lang="en-GB"/>
          </a:p>
        </p:txBody>
      </p:sp>
      <p:grpSp>
        <p:nvGrpSpPr>
          <p:cNvPr id="10" name="Group 9">
            <a:extLst>
              <a:ext uri="{FF2B5EF4-FFF2-40B4-BE49-F238E27FC236}">
                <a16:creationId xmlns:a16="http://schemas.microsoft.com/office/drawing/2014/main" id="{FF7005E9-D735-9556-F450-52475228105C}"/>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F9EE46FF-A236-B3BC-9F52-72E011A2726C}"/>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Unloading</a:t>
              </a:r>
            </a:p>
          </p:txBody>
        </p:sp>
        <p:pic>
          <p:nvPicPr>
            <p:cNvPr id="12" name="Picture 11">
              <a:extLst>
                <a:ext uri="{FF2B5EF4-FFF2-40B4-BE49-F238E27FC236}">
                  <a16:creationId xmlns:a16="http://schemas.microsoft.com/office/drawing/2014/main" id="{EBF284C1-A5CE-DC89-2792-9E08C456A2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18698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1AC85-43CD-F0B5-34FC-46782C42752A}"/>
              </a:ext>
            </a:extLst>
          </p:cNvPr>
          <p:cNvSpPr>
            <a:spLocks noGrp="1"/>
          </p:cNvSpPr>
          <p:nvPr>
            <p:ph type="title"/>
          </p:nvPr>
        </p:nvSpPr>
        <p:spPr/>
        <p:txBody>
          <a:bodyPr>
            <a:normAutofit/>
          </a:bodyPr>
          <a:lstStyle/>
          <a:p>
            <a:r>
              <a:rPr lang="en-US" sz="4250"/>
              <a:t>Unloading</a:t>
            </a:r>
            <a:endParaRPr lang="en-US"/>
          </a:p>
          <a:p>
            <a:endParaRPr lang="en-US" sz="4250"/>
          </a:p>
        </p:txBody>
      </p:sp>
      <p:sp>
        <p:nvSpPr>
          <p:cNvPr id="3" name="Subtitle 2">
            <a:extLst>
              <a:ext uri="{FF2B5EF4-FFF2-40B4-BE49-F238E27FC236}">
                <a16:creationId xmlns:a16="http://schemas.microsoft.com/office/drawing/2014/main" id="{1DC37319-1F16-1A79-2157-FB8062E574AF}"/>
              </a:ext>
            </a:extLst>
          </p:cNvPr>
          <p:cNvSpPr>
            <a:spLocks noGrp="1"/>
          </p:cNvSpPr>
          <p:nvPr>
            <p:ph type="subTitle" idx="1"/>
          </p:nvPr>
        </p:nvSpPr>
        <p:spPr/>
        <p:txBody>
          <a:bodyPr/>
          <a:lstStyle/>
          <a:p>
            <a:pPr indent="-304165"/>
            <a:r>
              <a:rPr lang="en-US" sz="2100"/>
              <a:t>Theft</a:t>
            </a:r>
            <a:endParaRPr lang="en-US"/>
          </a:p>
        </p:txBody>
      </p:sp>
      <p:sp>
        <p:nvSpPr>
          <p:cNvPr id="8" name="Content Placeholder 7">
            <a:extLst>
              <a:ext uri="{FF2B5EF4-FFF2-40B4-BE49-F238E27FC236}">
                <a16:creationId xmlns:a16="http://schemas.microsoft.com/office/drawing/2014/main" id="{4423D4C7-56F2-489A-4C0D-97878D0239B3}"/>
              </a:ext>
            </a:extLst>
          </p:cNvPr>
          <p:cNvSpPr>
            <a:spLocks noGrp="1"/>
          </p:cNvSpPr>
          <p:nvPr>
            <p:ph sz="quarter" idx="13"/>
          </p:nvPr>
        </p:nvSpPr>
        <p:spPr>
          <a:xfrm>
            <a:off x="6450939" y="1823083"/>
            <a:ext cx="5447895" cy="1825928"/>
          </a:xfrm>
        </p:spPr>
        <p:txBody>
          <a:bodyPr vert="horz" lIns="0" tIns="0" rIns="0" bIns="0" rtlCol="0" anchor="t">
            <a:noAutofit/>
          </a:bodyPr>
          <a:lstStyle/>
          <a:p>
            <a:pPr marL="0" indent="0">
              <a:buNone/>
            </a:pPr>
            <a:r>
              <a:rPr lang="en-GB" sz="2000" b="1" noProof="0" dirty="0">
                <a:solidFill>
                  <a:schemeClr val="tx1"/>
                </a:solidFill>
                <a:cs typeface="Segoe UI"/>
              </a:rPr>
              <a:t>Scenario:</a:t>
            </a:r>
          </a:p>
          <a:p>
            <a:pPr marL="0" indent="0">
              <a:buNone/>
            </a:pPr>
            <a:r>
              <a:rPr lang="en-GB" sz="2000" noProof="0" dirty="0">
                <a:solidFill>
                  <a:schemeClr val="tx1"/>
                </a:solidFill>
                <a:cs typeface="Segoe UI"/>
              </a:rPr>
              <a:t>Twenty-two different chemicals were stolen while awaiting transfer at an industrial park. Drivers and custodial staff were among the individuals arrested as part of the theft. </a:t>
            </a:r>
          </a:p>
          <a:p>
            <a:pPr marL="0" indent="0">
              <a:buNone/>
            </a:pPr>
            <a:endParaRPr lang="en-GB" sz="2000" noProof="0" dirty="0">
              <a:solidFill>
                <a:schemeClr val="tx1"/>
              </a:solidFill>
              <a:cs typeface="Segoe UI"/>
            </a:endParaRPr>
          </a:p>
        </p:txBody>
      </p:sp>
      <p:sp>
        <p:nvSpPr>
          <p:cNvPr id="2" name="Slide Number Placeholder 1">
            <a:extLst>
              <a:ext uri="{FF2B5EF4-FFF2-40B4-BE49-F238E27FC236}">
                <a16:creationId xmlns:a16="http://schemas.microsoft.com/office/drawing/2014/main" id="{48E78998-EC0D-FD8B-B048-9F813CEAAA66}"/>
              </a:ext>
            </a:extLst>
          </p:cNvPr>
          <p:cNvSpPr>
            <a:spLocks noGrp="1"/>
          </p:cNvSpPr>
          <p:nvPr>
            <p:ph type="sldNum" sz="quarter" idx="16"/>
          </p:nvPr>
        </p:nvSpPr>
        <p:spPr/>
        <p:txBody>
          <a:bodyPr/>
          <a:lstStyle/>
          <a:p>
            <a:fld id="{81529391-9475-4D39-AD9A-2926ECC31B66}" type="slidenum">
              <a:rPr lang="en-GB" smtClean="0"/>
              <a:t>26</a:t>
            </a:fld>
            <a:endParaRPr lang="en-GB"/>
          </a:p>
        </p:txBody>
      </p:sp>
      <p:grpSp>
        <p:nvGrpSpPr>
          <p:cNvPr id="10" name="Group 9">
            <a:extLst>
              <a:ext uri="{FF2B5EF4-FFF2-40B4-BE49-F238E27FC236}">
                <a16:creationId xmlns:a16="http://schemas.microsoft.com/office/drawing/2014/main" id="{1369FEC0-46A1-D0A6-1C14-415FDB40D88C}"/>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833445A5-B5BA-A2F7-5634-448B4F77CB67}"/>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Unloading</a:t>
              </a:r>
            </a:p>
          </p:txBody>
        </p:sp>
        <p:pic>
          <p:nvPicPr>
            <p:cNvPr id="12" name="Picture 11">
              <a:extLst>
                <a:ext uri="{FF2B5EF4-FFF2-40B4-BE49-F238E27FC236}">
                  <a16:creationId xmlns:a16="http://schemas.microsoft.com/office/drawing/2014/main" id="{57FF8154-163C-ABBB-AC14-7170493120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200303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250D-D497-CA8D-EDB2-9108EEFC8E92}"/>
              </a:ext>
            </a:extLst>
          </p:cNvPr>
          <p:cNvSpPr>
            <a:spLocks noGrp="1"/>
          </p:cNvSpPr>
          <p:nvPr>
            <p:ph type="title"/>
          </p:nvPr>
        </p:nvSpPr>
        <p:spPr/>
        <p:txBody>
          <a:bodyPr/>
          <a:lstStyle/>
          <a:p>
            <a:r>
              <a:rPr lang="en-GB" noProof="0" dirty="0"/>
              <a:t>Conceptualisation of Supply Chain</a:t>
            </a:r>
          </a:p>
        </p:txBody>
      </p:sp>
      <p:sp>
        <p:nvSpPr>
          <p:cNvPr id="3" name="Text Placeholder 2">
            <a:extLst>
              <a:ext uri="{FF2B5EF4-FFF2-40B4-BE49-F238E27FC236}">
                <a16:creationId xmlns:a16="http://schemas.microsoft.com/office/drawing/2014/main" id="{F8901B85-A008-6F43-ABCC-38923CCDBDD9}"/>
              </a:ext>
            </a:extLst>
          </p:cNvPr>
          <p:cNvSpPr>
            <a:spLocks noGrp="1"/>
          </p:cNvSpPr>
          <p:nvPr>
            <p:ph type="body" sz="quarter" idx="14"/>
          </p:nvPr>
        </p:nvSpPr>
        <p:spPr/>
        <p:txBody>
          <a:bodyPr/>
          <a:lstStyle/>
          <a:p>
            <a:endParaRPr lang="en-US"/>
          </a:p>
        </p:txBody>
      </p:sp>
      <p:sp>
        <p:nvSpPr>
          <p:cNvPr id="4" name="Subtitle 3">
            <a:extLst>
              <a:ext uri="{FF2B5EF4-FFF2-40B4-BE49-F238E27FC236}">
                <a16:creationId xmlns:a16="http://schemas.microsoft.com/office/drawing/2014/main" id="{81C05744-0A3C-DA2F-5C4C-D0D7E186F9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8027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4819D6-DFED-A712-5C7C-FC7AF94D46D6}"/>
              </a:ext>
            </a:extLst>
          </p:cNvPr>
          <p:cNvSpPr>
            <a:spLocks noGrp="1"/>
          </p:cNvSpPr>
          <p:nvPr>
            <p:ph type="title"/>
          </p:nvPr>
        </p:nvSpPr>
        <p:spPr/>
        <p:txBody>
          <a:bodyPr/>
          <a:lstStyle/>
          <a:p>
            <a:r>
              <a:rPr lang="en-US" sz="4250"/>
              <a:t>Objectives</a:t>
            </a:r>
            <a:endParaRPr lang="en-US"/>
          </a:p>
        </p:txBody>
      </p:sp>
      <p:sp>
        <p:nvSpPr>
          <p:cNvPr id="5" name="Subtitle 4">
            <a:extLst>
              <a:ext uri="{FF2B5EF4-FFF2-40B4-BE49-F238E27FC236}">
                <a16:creationId xmlns:a16="http://schemas.microsoft.com/office/drawing/2014/main" id="{43D1C380-771A-23F6-37B8-6764A4559366}"/>
              </a:ext>
            </a:extLst>
          </p:cNvPr>
          <p:cNvSpPr>
            <a:spLocks noGrp="1"/>
          </p:cNvSpPr>
          <p:nvPr>
            <p:ph type="subTitle" idx="1"/>
          </p:nvPr>
        </p:nvSpPr>
        <p:spPr/>
        <p:txBody>
          <a:bodyPr/>
          <a:lstStyle/>
          <a:p>
            <a:endParaRPr lang="en-GB"/>
          </a:p>
        </p:txBody>
      </p:sp>
      <p:sp>
        <p:nvSpPr>
          <p:cNvPr id="3" name="Content Placeholder 2">
            <a:extLst>
              <a:ext uri="{FF2B5EF4-FFF2-40B4-BE49-F238E27FC236}">
                <a16:creationId xmlns:a16="http://schemas.microsoft.com/office/drawing/2014/main" id="{0FD47334-A97D-021D-17F4-A424077FDA6E}"/>
              </a:ext>
            </a:extLst>
          </p:cNvPr>
          <p:cNvSpPr>
            <a:spLocks noGrp="1"/>
          </p:cNvSpPr>
          <p:nvPr>
            <p:ph sz="quarter" idx="13"/>
          </p:nvPr>
        </p:nvSpPr>
        <p:spPr>
          <a:xfrm>
            <a:off x="6635804" y="1217613"/>
            <a:ext cx="5030952" cy="2447382"/>
          </a:xfrm>
        </p:spPr>
        <p:txBody>
          <a:bodyPr vert="horz" lIns="0" tIns="0" rIns="0" bIns="0" rtlCol="0" anchor="t">
            <a:noAutofit/>
          </a:bodyPr>
          <a:lstStyle/>
          <a:p>
            <a:pPr marL="0" indent="0">
              <a:buNone/>
            </a:pPr>
            <a:r>
              <a:rPr lang="en-GB" sz="2650" noProof="0" dirty="0">
                <a:solidFill>
                  <a:schemeClr val="tx1"/>
                </a:solidFill>
              </a:rPr>
              <a:t>By the end of this section, you will:</a:t>
            </a:r>
          </a:p>
          <a:p>
            <a:r>
              <a:rPr lang="en-GB" sz="2650" noProof="0" dirty="0">
                <a:solidFill>
                  <a:schemeClr val="tx1"/>
                </a:solidFill>
              </a:rPr>
              <a:t>Identify if you are:</a:t>
            </a:r>
          </a:p>
          <a:p>
            <a:pPr marL="514350" indent="-514350">
              <a:buFont typeface="+mj-lt"/>
              <a:buAutoNum type="arabicPeriod"/>
            </a:pPr>
            <a:r>
              <a:rPr lang="en-GB" sz="2650" noProof="0" dirty="0">
                <a:solidFill>
                  <a:schemeClr val="tx1"/>
                </a:solidFill>
              </a:rPr>
              <a:t>“sender”, </a:t>
            </a:r>
          </a:p>
          <a:p>
            <a:pPr marL="514350" indent="-514350">
              <a:buFont typeface="+mj-lt"/>
              <a:buAutoNum type="arabicPeriod"/>
            </a:pPr>
            <a:r>
              <a:rPr lang="en-GB" sz="2650" noProof="0" dirty="0">
                <a:solidFill>
                  <a:schemeClr val="tx1"/>
                </a:solidFill>
              </a:rPr>
              <a:t>“driver”,  </a:t>
            </a:r>
          </a:p>
          <a:p>
            <a:pPr marL="514350" indent="-514350">
              <a:buFont typeface="+mj-lt"/>
              <a:buAutoNum type="arabicPeriod"/>
            </a:pPr>
            <a:r>
              <a:rPr lang="en-GB" sz="2650" noProof="0" dirty="0">
                <a:solidFill>
                  <a:schemeClr val="tx1"/>
                </a:solidFill>
              </a:rPr>
              <a:t>“logistics provider”</a:t>
            </a:r>
          </a:p>
          <a:p>
            <a:pPr marL="304165" indent="-304165"/>
            <a:endParaRPr lang="en-US" sz="2650" dirty="0"/>
          </a:p>
        </p:txBody>
      </p:sp>
      <p:sp>
        <p:nvSpPr>
          <p:cNvPr id="2" name="Slide Number Placeholder 1">
            <a:extLst>
              <a:ext uri="{FF2B5EF4-FFF2-40B4-BE49-F238E27FC236}">
                <a16:creationId xmlns:a16="http://schemas.microsoft.com/office/drawing/2014/main" id="{EA5C7986-DF2A-B303-3B6E-CEE1082A937E}"/>
              </a:ext>
            </a:extLst>
          </p:cNvPr>
          <p:cNvSpPr>
            <a:spLocks noGrp="1"/>
          </p:cNvSpPr>
          <p:nvPr>
            <p:ph type="sldNum" sz="quarter" idx="16"/>
          </p:nvPr>
        </p:nvSpPr>
        <p:spPr/>
        <p:txBody>
          <a:bodyPr/>
          <a:lstStyle/>
          <a:p>
            <a:fld id="{81529391-9475-4D39-AD9A-2926ECC31B66}" type="slidenum">
              <a:rPr lang="en-GB" smtClean="0"/>
              <a:t>28</a:t>
            </a:fld>
            <a:endParaRPr lang="en-GB"/>
          </a:p>
        </p:txBody>
      </p:sp>
    </p:spTree>
    <p:extLst>
      <p:ext uri="{BB962C8B-B14F-4D97-AF65-F5344CB8AC3E}">
        <p14:creationId xmlns:p14="http://schemas.microsoft.com/office/powerpoint/2010/main" val="3833116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891EB-9D26-F487-514F-049B32EE65B8}"/>
              </a:ext>
            </a:extLst>
          </p:cNvPr>
          <p:cNvSpPr>
            <a:spLocks noGrp="1"/>
          </p:cNvSpPr>
          <p:nvPr>
            <p:ph type="sldNum" sz="quarter" idx="10"/>
          </p:nvPr>
        </p:nvSpPr>
        <p:spPr/>
        <p:txBody>
          <a:bodyPr/>
          <a:lstStyle/>
          <a:p>
            <a:fld id="{81529391-9475-4D39-AD9A-2926ECC31B66}" type="slidenum">
              <a:rPr lang="en-GB" smtClean="0"/>
              <a:t>29</a:t>
            </a:fld>
            <a:endParaRPr lang="en-GB"/>
          </a:p>
        </p:txBody>
      </p:sp>
      <p:sp>
        <p:nvSpPr>
          <p:cNvPr id="3" name="Content Placeholder 2">
            <a:extLst>
              <a:ext uri="{FF2B5EF4-FFF2-40B4-BE49-F238E27FC236}">
                <a16:creationId xmlns:a16="http://schemas.microsoft.com/office/drawing/2014/main" id="{CFB75625-A25E-9E5A-416F-3B8AC54A2862}"/>
              </a:ext>
            </a:extLst>
          </p:cNvPr>
          <p:cNvSpPr>
            <a:spLocks noGrp="1"/>
          </p:cNvSpPr>
          <p:nvPr>
            <p:ph sz="quarter" idx="13"/>
          </p:nvPr>
        </p:nvSpPr>
        <p:spPr/>
        <p:txBody>
          <a:bodyPr/>
          <a:lstStyle/>
          <a:p>
            <a:endParaRPr lang="en-GB"/>
          </a:p>
        </p:txBody>
      </p:sp>
      <p:sp>
        <p:nvSpPr>
          <p:cNvPr id="4" name="Title 3">
            <a:extLst>
              <a:ext uri="{FF2B5EF4-FFF2-40B4-BE49-F238E27FC236}">
                <a16:creationId xmlns:a16="http://schemas.microsoft.com/office/drawing/2014/main" id="{074F0260-B23C-409F-C82E-3FA2860192B7}"/>
              </a:ext>
            </a:extLst>
          </p:cNvPr>
          <p:cNvSpPr>
            <a:spLocks noGrp="1"/>
          </p:cNvSpPr>
          <p:nvPr>
            <p:ph type="title"/>
          </p:nvPr>
        </p:nvSpPr>
        <p:spPr/>
        <p:txBody>
          <a:bodyPr/>
          <a:lstStyle/>
          <a:p>
            <a:r>
              <a:rPr lang="en-US" sz="4250"/>
              <a:t>Chemical Supply Chain</a:t>
            </a:r>
            <a:endParaRPr lang="en-US"/>
          </a:p>
        </p:txBody>
      </p:sp>
      <p:pic>
        <p:nvPicPr>
          <p:cNvPr id="7" name="Content Placeholder 4" descr="A diagram of a company&amp;#39;s process&#10;&#10;Description automatically generated">
            <a:extLst>
              <a:ext uri="{FF2B5EF4-FFF2-40B4-BE49-F238E27FC236}">
                <a16:creationId xmlns:a16="http://schemas.microsoft.com/office/drawing/2014/main" id="{F5DB88B2-3958-D5ED-CFBD-66042223D7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375" y="1085549"/>
            <a:ext cx="9755990" cy="5094196"/>
          </a:xfrm>
          <a:prstGeom prst="rect">
            <a:avLst/>
          </a:prstGeom>
        </p:spPr>
      </p:pic>
    </p:spTree>
    <p:extLst>
      <p:ext uri="{BB962C8B-B14F-4D97-AF65-F5344CB8AC3E}">
        <p14:creationId xmlns:p14="http://schemas.microsoft.com/office/powerpoint/2010/main" val="1978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C47881-0B7B-9C8B-172B-15EBB81847DD}"/>
              </a:ext>
            </a:extLst>
          </p:cNvPr>
          <p:cNvSpPr>
            <a:spLocks noGrp="1"/>
          </p:cNvSpPr>
          <p:nvPr>
            <p:ph type="sldNum" sz="quarter" idx="10"/>
          </p:nvPr>
        </p:nvSpPr>
        <p:spPr/>
        <p:txBody>
          <a:bodyPr/>
          <a:lstStyle/>
          <a:p>
            <a:fld id="{81529391-9475-4D39-AD9A-2926ECC31B66}" type="slidenum">
              <a:rPr lang="en-GB" smtClean="0"/>
              <a:t>3</a:t>
            </a:fld>
            <a:endParaRPr lang="en-GB" dirty="0"/>
          </a:p>
        </p:txBody>
      </p:sp>
      <p:sp>
        <p:nvSpPr>
          <p:cNvPr id="3" name="Content Placeholder 2">
            <a:extLst>
              <a:ext uri="{FF2B5EF4-FFF2-40B4-BE49-F238E27FC236}">
                <a16:creationId xmlns:a16="http://schemas.microsoft.com/office/drawing/2014/main" id="{04216B44-A5BD-5080-AF6E-5E6B6662053E}"/>
              </a:ext>
            </a:extLst>
          </p:cNvPr>
          <p:cNvSpPr>
            <a:spLocks noGrp="1"/>
          </p:cNvSpPr>
          <p:nvPr>
            <p:ph sz="quarter" idx="13"/>
          </p:nvPr>
        </p:nvSpPr>
        <p:spPr>
          <a:xfrm>
            <a:off x="304800" y="1407467"/>
            <a:ext cx="11531600" cy="4043066"/>
          </a:xfrm>
        </p:spPr>
        <p:txBody>
          <a:bodyPr vert="horz" lIns="0" tIns="0" rIns="0" bIns="0" rtlCol="0" anchor="t">
            <a:noAutofit/>
          </a:bodyPr>
          <a:lstStyle/>
          <a:p>
            <a:pPr marL="514350" indent="-514350">
              <a:buAutoNum type="arabicPeriod"/>
            </a:pPr>
            <a:r>
              <a:rPr lang="en-GB" sz="2650" noProof="0" dirty="0">
                <a:solidFill>
                  <a:schemeClr val="tx1"/>
                </a:solidFill>
              </a:rPr>
              <a:t>Course Objectives</a:t>
            </a:r>
            <a:endParaRPr lang="en-GB" noProof="0" dirty="0">
              <a:solidFill>
                <a:schemeClr val="tx1"/>
              </a:solidFill>
            </a:endParaRPr>
          </a:p>
          <a:p>
            <a:pPr marL="514350" indent="-514350">
              <a:buAutoNum type="arabicPeriod"/>
            </a:pPr>
            <a:r>
              <a:rPr lang="en-GB" sz="2650" noProof="0" dirty="0">
                <a:solidFill>
                  <a:schemeClr val="tx1"/>
                </a:solidFill>
              </a:rPr>
              <a:t>Introduction to Concepts and Terms</a:t>
            </a:r>
          </a:p>
          <a:p>
            <a:pPr marL="514350" indent="-514350">
              <a:buAutoNum type="arabicPeriod"/>
            </a:pPr>
            <a:r>
              <a:rPr lang="en-GB" sz="2650" noProof="0" dirty="0">
                <a:solidFill>
                  <a:schemeClr val="tx1"/>
                </a:solidFill>
              </a:rPr>
              <a:t>Transport </a:t>
            </a:r>
            <a:r>
              <a:rPr lang="en-GB" sz="2700" noProof="0" dirty="0">
                <a:solidFill>
                  <a:schemeClr val="tx1"/>
                </a:solidFill>
                <a:ea typeface="+mn-lt"/>
                <a:cs typeface="+mn-lt"/>
              </a:rPr>
              <a:t>Case Studies for </a:t>
            </a:r>
            <a:r>
              <a:rPr lang="en-GB" sz="2650" noProof="0" dirty="0">
                <a:solidFill>
                  <a:schemeClr val="tx1"/>
                </a:solidFill>
              </a:rPr>
              <a:t>Release and Theft </a:t>
            </a:r>
          </a:p>
          <a:p>
            <a:pPr marL="514350" indent="-514350">
              <a:buAutoNum type="arabicPeriod"/>
            </a:pPr>
            <a:r>
              <a:rPr lang="en-GB" sz="2650" noProof="0" dirty="0">
                <a:solidFill>
                  <a:schemeClr val="tx1"/>
                </a:solidFill>
              </a:rPr>
              <a:t>Conceptualisation of Supply Chain</a:t>
            </a:r>
          </a:p>
          <a:p>
            <a:pPr marL="514350" indent="-514350">
              <a:buAutoNum type="arabicPeriod"/>
            </a:pPr>
            <a:r>
              <a:rPr lang="en-GB" sz="2650" noProof="0" dirty="0">
                <a:solidFill>
                  <a:schemeClr val="tx1"/>
                </a:solidFill>
              </a:rPr>
              <a:t>Risk Management Concepts for Transport</a:t>
            </a:r>
          </a:p>
          <a:p>
            <a:pPr marL="514350" indent="-514350">
              <a:buAutoNum type="arabicPeriod"/>
            </a:pPr>
            <a:r>
              <a:rPr lang="en-GB" sz="2650" noProof="0" dirty="0">
                <a:solidFill>
                  <a:schemeClr val="tx1"/>
                </a:solidFill>
              </a:rPr>
              <a:t>Introduction to Cyber Security Risks</a:t>
            </a:r>
          </a:p>
          <a:p>
            <a:pPr marL="514350" indent="-514350">
              <a:buAutoNum type="arabicPeriod"/>
            </a:pPr>
            <a:r>
              <a:rPr lang="en-GB" dirty="0"/>
              <a:t>Role-Specific</a:t>
            </a:r>
            <a:r>
              <a:rPr lang="en-GB" sz="2650" noProof="0" dirty="0">
                <a:solidFill>
                  <a:schemeClr val="tx1"/>
                </a:solidFill>
              </a:rPr>
              <a:t> Guidance for the Stages of Transport</a:t>
            </a:r>
          </a:p>
        </p:txBody>
      </p:sp>
      <p:sp>
        <p:nvSpPr>
          <p:cNvPr id="4" name="Title 3">
            <a:extLst>
              <a:ext uri="{FF2B5EF4-FFF2-40B4-BE49-F238E27FC236}">
                <a16:creationId xmlns:a16="http://schemas.microsoft.com/office/drawing/2014/main" id="{8C99A459-04AF-DBC7-D9C3-7665D26A68B8}"/>
              </a:ext>
            </a:extLst>
          </p:cNvPr>
          <p:cNvSpPr>
            <a:spLocks noGrp="1"/>
          </p:cNvSpPr>
          <p:nvPr>
            <p:ph type="title"/>
          </p:nvPr>
        </p:nvSpPr>
        <p:spPr>
          <a:xfrm>
            <a:off x="324908" y="374143"/>
            <a:ext cx="11542184" cy="1616487"/>
          </a:xfrm>
        </p:spPr>
        <p:txBody>
          <a:bodyPr/>
          <a:lstStyle/>
          <a:p>
            <a:r>
              <a:rPr lang="en-US" sz="4250" dirty="0"/>
              <a:t>Course Overview</a:t>
            </a:r>
            <a:endParaRPr lang="en-US" dirty="0"/>
          </a:p>
        </p:txBody>
      </p:sp>
    </p:spTree>
    <p:extLst>
      <p:ext uri="{BB962C8B-B14F-4D97-AF65-F5344CB8AC3E}">
        <p14:creationId xmlns:p14="http://schemas.microsoft.com/office/powerpoint/2010/main" val="333343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E46E06-F653-DAEB-B6CD-92D90A29AF69}"/>
              </a:ext>
            </a:extLst>
          </p:cNvPr>
          <p:cNvSpPr>
            <a:spLocks noGrp="1"/>
          </p:cNvSpPr>
          <p:nvPr>
            <p:ph type="sldNum" sz="quarter" idx="10"/>
          </p:nvPr>
        </p:nvSpPr>
        <p:spPr/>
        <p:txBody>
          <a:bodyPr/>
          <a:lstStyle/>
          <a:p>
            <a:fld id="{81529391-9475-4D39-AD9A-2926ECC31B66}" type="slidenum">
              <a:rPr lang="en-GB" smtClean="0"/>
              <a:t>30</a:t>
            </a:fld>
            <a:endParaRPr lang="en-GB"/>
          </a:p>
        </p:txBody>
      </p:sp>
      <p:sp>
        <p:nvSpPr>
          <p:cNvPr id="6" name="Content Placeholder 5">
            <a:extLst>
              <a:ext uri="{FF2B5EF4-FFF2-40B4-BE49-F238E27FC236}">
                <a16:creationId xmlns:a16="http://schemas.microsoft.com/office/drawing/2014/main" id="{B382D89E-0BAC-B881-6125-C1C166186FCB}"/>
              </a:ext>
            </a:extLst>
          </p:cNvPr>
          <p:cNvSpPr>
            <a:spLocks noGrp="1"/>
          </p:cNvSpPr>
          <p:nvPr>
            <p:ph sz="quarter" idx="13"/>
          </p:nvPr>
        </p:nvSpPr>
        <p:spPr>
          <a:xfrm>
            <a:off x="355600" y="1755058"/>
            <a:ext cx="11531600" cy="4043066"/>
          </a:xfrm>
        </p:spPr>
        <p:txBody>
          <a:bodyPr vert="horz" lIns="0" tIns="0" rIns="0" bIns="0" rtlCol="0" anchor="t">
            <a:noAutofit/>
          </a:bodyPr>
          <a:lstStyle/>
          <a:p>
            <a:pPr marL="0" indent="0">
              <a:buNone/>
            </a:pPr>
            <a:r>
              <a:rPr lang="en-GB" sz="2650" noProof="0" dirty="0">
                <a:solidFill>
                  <a:schemeClr val="tx1"/>
                </a:solidFill>
              </a:rPr>
              <a:t>In your group:</a:t>
            </a:r>
            <a:endParaRPr lang="en-GB" noProof="0" dirty="0">
              <a:solidFill>
                <a:schemeClr val="tx1"/>
              </a:solidFill>
            </a:endParaRPr>
          </a:p>
          <a:p>
            <a:pPr marL="514350" indent="-514350">
              <a:buAutoNum type="arabicParenR"/>
            </a:pPr>
            <a:r>
              <a:rPr lang="en-GB" sz="2650" noProof="0" dirty="0">
                <a:solidFill>
                  <a:schemeClr val="tx1"/>
                </a:solidFill>
              </a:rPr>
              <a:t>Describe your current roles and responsibilities when transporting hazardous chemicals</a:t>
            </a:r>
          </a:p>
        </p:txBody>
      </p:sp>
      <p:sp>
        <p:nvSpPr>
          <p:cNvPr id="4" name="Title 3">
            <a:extLst>
              <a:ext uri="{FF2B5EF4-FFF2-40B4-BE49-F238E27FC236}">
                <a16:creationId xmlns:a16="http://schemas.microsoft.com/office/drawing/2014/main" id="{9A329160-93A3-FBE0-7A7F-64ACA861F364}"/>
              </a:ext>
            </a:extLst>
          </p:cNvPr>
          <p:cNvSpPr>
            <a:spLocks noGrp="1"/>
          </p:cNvSpPr>
          <p:nvPr>
            <p:ph type="title"/>
          </p:nvPr>
        </p:nvSpPr>
        <p:spPr/>
        <p:txBody>
          <a:bodyPr/>
          <a:lstStyle/>
          <a:p>
            <a:r>
              <a:rPr lang="en-US" sz="4250"/>
              <a:t>Activity: Identifying Your Role(s)</a:t>
            </a:r>
            <a:endParaRPr lang="en-US"/>
          </a:p>
        </p:txBody>
      </p:sp>
      <p:grpSp>
        <p:nvGrpSpPr>
          <p:cNvPr id="31" name="Group 30">
            <a:extLst>
              <a:ext uri="{FF2B5EF4-FFF2-40B4-BE49-F238E27FC236}">
                <a16:creationId xmlns:a16="http://schemas.microsoft.com/office/drawing/2014/main" id="{54E133B5-9A57-6685-E628-064A1C43B0B8}"/>
              </a:ext>
            </a:extLst>
          </p:cNvPr>
          <p:cNvGrpSpPr/>
          <p:nvPr/>
        </p:nvGrpSpPr>
        <p:grpSpPr>
          <a:xfrm>
            <a:off x="0" y="4138881"/>
            <a:ext cx="4023360" cy="1840301"/>
            <a:chOff x="304679" y="4026272"/>
            <a:chExt cx="4023360" cy="1840301"/>
          </a:xfrm>
        </p:grpSpPr>
        <p:sp>
          <p:nvSpPr>
            <p:cNvPr id="3" name="Rectangle: Rounded Corners 2">
              <a:extLst>
                <a:ext uri="{FF2B5EF4-FFF2-40B4-BE49-F238E27FC236}">
                  <a16:creationId xmlns:a16="http://schemas.microsoft.com/office/drawing/2014/main" id="{4422E270-4C70-B6CE-8823-A08C58952FE6}"/>
                </a:ext>
              </a:extLst>
            </p:cNvPr>
            <p:cNvSpPr/>
            <p:nvPr/>
          </p:nvSpPr>
          <p:spPr>
            <a:xfrm>
              <a:off x="304679" y="4026272"/>
              <a:ext cx="4023360" cy="1840301"/>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3200" b="1"/>
                <a:t>Sender</a:t>
              </a:r>
            </a:p>
          </p:txBody>
        </p:sp>
        <p:grpSp>
          <p:nvGrpSpPr>
            <p:cNvPr id="11" name="Group 10">
              <a:extLst>
                <a:ext uri="{FF2B5EF4-FFF2-40B4-BE49-F238E27FC236}">
                  <a16:creationId xmlns:a16="http://schemas.microsoft.com/office/drawing/2014/main" id="{E69F9DE4-9C40-CEB5-1061-930B84B15C14}"/>
                </a:ext>
              </a:extLst>
            </p:cNvPr>
            <p:cNvGrpSpPr/>
            <p:nvPr/>
          </p:nvGrpSpPr>
          <p:grpSpPr>
            <a:xfrm>
              <a:off x="748555" y="4207331"/>
              <a:ext cx="1699766" cy="1478184"/>
              <a:chOff x="7117196" y="3389483"/>
              <a:chExt cx="980842" cy="852979"/>
            </a:xfrm>
            <a:solidFill>
              <a:schemeClr val="bg1"/>
            </a:solidFill>
          </p:grpSpPr>
          <p:sp>
            <p:nvSpPr>
              <p:cNvPr id="12" name="Freeform 11">
                <a:extLst>
                  <a:ext uri="{FF2B5EF4-FFF2-40B4-BE49-F238E27FC236}">
                    <a16:creationId xmlns:a16="http://schemas.microsoft.com/office/drawing/2014/main" id="{8A3A8D3C-5775-03BD-1404-8609FC1EC220}"/>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2942336-9401-3EAB-E32F-78DE85DF9836}"/>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C8E1D6-EFE7-C905-DF51-CE7373C80B4D}"/>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0E85EF4-7415-AE6B-29F1-4C6F4EA917DC}"/>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F2373863-CE1B-76D6-3200-3249AF832822}"/>
              </a:ext>
            </a:extLst>
          </p:cNvPr>
          <p:cNvGrpSpPr/>
          <p:nvPr/>
        </p:nvGrpSpPr>
        <p:grpSpPr>
          <a:xfrm>
            <a:off x="4072492" y="4138879"/>
            <a:ext cx="4023360" cy="1840301"/>
            <a:chOff x="63348" y="6580273"/>
            <a:chExt cx="4023360" cy="1840301"/>
          </a:xfrm>
        </p:grpSpPr>
        <p:sp>
          <p:nvSpPr>
            <p:cNvPr id="5" name="Rectangle: Rounded Corners 4">
              <a:extLst>
                <a:ext uri="{FF2B5EF4-FFF2-40B4-BE49-F238E27FC236}">
                  <a16:creationId xmlns:a16="http://schemas.microsoft.com/office/drawing/2014/main" id="{2C553133-176E-8081-AED8-7DB129DC11B7}"/>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Logistics </a:t>
              </a:r>
              <a:br>
                <a:rPr lang="en-US" sz="3200" b="1"/>
              </a:br>
              <a:r>
                <a:rPr lang="en-US" sz="3200" b="1"/>
                <a:t>Provider</a:t>
              </a:r>
            </a:p>
          </p:txBody>
        </p:sp>
        <p:grpSp>
          <p:nvGrpSpPr>
            <p:cNvPr id="16" name="Group 15">
              <a:extLst>
                <a:ext uri="{FF2B5EF4-FFF2-40B4-BE49-F238E27FC236}">
                  <a16:creationId xmlns:a16="http://schemas.microsoft.com/office/drawing/2014/main" id="{25167FA5-DC8A-9F1A-2E2F-F14D65109D26}"/>
                </a:ext>
              </a:extLst>
            </p:cNvPr>
            <p:cNvGrpSpPr>
              <a:grpSpLocks noChangeAspect="1"/>
            </p:cNvGrpSpPr>
            <p:nvPr/>
          </p:nvGrpSpPr>
          <p:grpSpPr>
            <a:xfrm>
              <a:off x="223596" y="6953397"/>
              <a:ext cx="2004343" cy="1170509"/>
              <a:chOff x="8343865" y="2960610"/>
              <a:chExt cx="1101108" cy="643032"/>
            </a:xfrm>
            <a:solidFill>
              <a:schemeClr val="bg1"/>
            </a:solidFill>
          </p:grpSpPr>
          <p:sp>
            <p:nvSpPr>
              <p:cNvPr id="17" name="Freeform 16">
                <a:extLst>
                  <a:ext uri="{FF2B5EF4-FFF2-40B4-BE49-F238E27FC236}">
                    <a16:creationId xmlns:a16="http://schemas.microsoft.com/office/drawing/2014/main" id="{B8D648E8-8E77-7725-3A06-E6AF11ED6816}"/>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9363E95-3F23-3995-1D7B-64C298AEC799}"/>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735A448-7978-B893-062B-A335A14245A6}"/>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C91CD9-C8DE-536C-0640-656D9E51933C}"/>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grpSp>
        <p:nvGrpSpPr>
          <p:cNvPr id="30" name="Group 29">
            <a:extLst>
              <a:ext uri="{FF2B5EF4-FFF2-40B4-BE49-F238E27FC236}">
                <a16:creationId xmlns:a16="http://schemas.microsoft.com/office/drawing/2014/main" id="{DC512D02-E0AC-09E3-EBCF-7FAACB7BA587}"/>
              </a:ext>
            </a:extLst>
          </p:cNvPr>
          <p:cNvGrpSpPr/>
          <p:nvPr/>
        </p:nvGrpSpPr>
        <p:grpSpPr>
          <a:xfrm>
            <a:off x="8139008" y="4138879"/>
            <a:ext cx="4023360" cy="1840301"/>
            <a:chOff x="5108830" y="4126243"/>
            <a:chExt cx="4023360" cy="1840301"/>
          </a:xfrm>
        </p:grpSpPr>
        <p:sp>
          <p:nvSpPr>
            <p:cNvPr id="7" name="Rectangle: Rounded Corners 6">
              <a:extLst>
                <a:ext uri="{FF2B5EF4-FFF2-40B4-BE49-F238E27FC236}">
                  <a16:creationId xmlns:a16="http://schemas.microsoft.com/office/drawing/2014/main" id="{22FF4C29-07B8-B9B5-B1ED-0962EE10B2DC}"/>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Driver</a:t>
              </a:r>
            </a:p>
          </p:txBody>
        </p:sp>
        <p:grpSp>
          <p:nvGrpSpPr>
            <p:cNvPr id="21" name="Group 20">
              <a:extLst>
                <a:ext uri="{FF2B5EF4-FFF2-40B4-BE49-F238E27FC236}">
                  <a16:creationId xmlns:a16="http://schemas.microsoft.com/office/drawing/2014/main" id="{B9EED618-527D-684A-1EB5-8860BBF93546}"/>
                </a:ext>
              </a:extLst>
            </p:cNvPr>
            <p:cNvGrpSpPr>
              <a:grpSpLocks noChangeAspect="1"/>
            </p:cNvGrpSpPr>
            <p:nvPr/>
          </p:nvGrpSpPr>
          <p:grpSpPr>
            <a:xfrm>
              <a:off x="5833740" y="4239307"/>
              <a:ext cx="1286770" cy="1586249"/>
              <a:chOff x="8776449" y="2987675"/>
              <a:chExt cx="765525" cy="943691"/>
            </a:xfrm>
            <a:solidFill>
              <a:schemeClr val="bg1"/>
            </a:solidFill>
          </p:grpSpPr>
          <p:sp>
            <p:nvSpPr>
              <p:cNvPr id="22" name="Freeform 21">
                <a:extLst>
                  <a:ext uri="{FF2B5EF4-FFF2-40B4-BE49-F238E27FC236}">
                    <a16:creationId xmlns:a16="http://schemas.microsoft.com/office/drawing/2014/main" id="{D4782C13-EF5C-478D-3E02-A6F29A4102C2}"/>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5ABF5BF-8010-153C-0B5B-C222F7E2215B}"/>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44A57BA-13CE-B789-B16F-8A694846DAC3}"/>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028F943-438A-4A87-F72D-E649A25B6A55}"/>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BF5DC6B-A91A-E29B-032D-0D8C89687134}"/>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D8FE25-90EB-763F-619F-489AB4F0D255}"/>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F366A93-1348-B6A6-54C0-3CBCC6670AD7}"/>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3DDF2B6-E88F-A653-3DB7-940FDE561905}"/>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97547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C6092-609F-E976-5A59-2D271A2C5C51}"/>
              </a:ext>
            </a:extLst>
          </p:cNvPr>
          <p:cNvSpPr>
            <a:spLocks noGrp="1"/>
          </p:cNvSpPr>
          <p:nvPr>
            <p:ph type="title"/>
          </p:nvPr>
        </p:nvSpPr>
        <p:spPr/>
        <p:txBody>
          <a:bodyPr/>
          <a:lstStyle/>
          <a:p>
            <a:r>
              <a:rPr lang="en-US" dirty="0">
                <a:latin typeface="IBM Plex Sans"/>
              </a:rPr>
              <a:t>Risk Management Concepts for Transport</a:t>
            </a:r>
            <a:endParaRPr lang="en-US" dirty="0"/>
          </a:p>
        </p:txBody>
      </p:sp>
      <p:sp>
        <p:nvSpPr>
          <p:cNvPr id="7" name="Text Placeholder 6">
            <a:extLst>
              <a:ext uri="{FF2B5EF4-FFF2-40B4-BE49-F238E27FC236}">
                <a16:creationId xmlns:a16="http://schemas.microsoft.com/office/drawing/2014/main" id="{E4FBA5E5-8B49-595C-7C95-846C982B5076}"/>
              </a:ext>
            </a:extLst>
          </p:cNvPr>
          <p:cNvSpPr>
            <a:spLocks noGrp="1"/>
          </p:cNvSpPr>
          <p:nvPr>
            <p:ph type="body" sz="quarter" idx="14"/>
          </p:nvPr>
        </p:nvSpPr>
        <p:spPr/>
        <p:txBody>
          <a:bodyPr/>
          <a:lstStyle/>
          <a:p>
            <a:endParaRPr lang="en-US"/>
          </a:p>
        </p:txBody>
      </p:sp>
      <p:sp>
        <p:nvSpPr>
          <p:cNvPr id="6" name="Subtitle 5">
            <a:extLst>
              <a:ext uri="{FF2B5EF4-FFF2-40B4-BE49-F238E27FC236}">
                <a16:creationId xmlns:a16="http://schemas.microsoft.com/office/drawing/2014/main" id="{6C4A470C-D502-A557-7A9B-2E4B99B5BE0D}"/>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2E0EC65D-9C61-6A01-4814-142E9B70BC01}"/>
              </a:ext>
            </a:extLst>
          </p:cNvPr>
          <p:cNvSpPr>
            <a:spLocks noGrp="1"/>
          </p:cNvSpPr>
          <p:nvPr>
            <p:ph type="sldNum" sz="quarter" idx="4294967295"/>
          </p:nvPr>
        </p:nvSpPr>
        <p:spPr>
          <a:xfrm>
            <a:off x="9448800" y="6570663"/>
            <a:ext cx="2743200" cy="287337"/>
          </a:xfrm>
        </p:spPr>
        <p:txBody>
          <a:bodyPr/>
          <a:lstStyle/>
          <a:p>
            <a:fld id="{81529391-9475-4D39-AD9A-2926ECC31B66}" type="slidenum">
              <a:rPr lang="en-GB" smtClean="0"/>
              <a:t>31</a:t>
            </a:fld>
            <a:endParaRPr lang="en-GB"/>
          </a:p>
        </p:txBody>
      </p:sp>
    </p:spTree>
    <p:extLst>
      <p:ext uri="{BB962C8B-B14F-4D97-AF65-F5344CB8AC3E}">
        <p14:creationId xmlns:p14="http://schemas.microsoft.com/office/powerpoint/2010/main" val="395746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A283C-D508-FA0F-0629-FE90A945F908}"/>
              </a:ext>
            </a:extLst>
          </p:cNvPr>
          <p:cNvSpPr>
            <a:spLocks noGrp="1"/>
          </p:cNvSpPr>
          <p:nvPr>
            <p:ph type="title"/>
          </p:nvPr>
        </p:nvSpPr>
        <p:spPr/>
        <p:txBody>
          <a:bodyPr/>
          <a:lstStyle/>
          <a:p>
            <a:r>
              <a:rPr lang="en-US"/>
              <a:t>Objectives</a:t>
            </a:r>
          </a:p>
        </p:txBody>
      </p:sp>
      <p:sp>
        <p:nvSpPr>
          <p:cNvPr id="5" name="Subtitle 4">
            <a:extLst>
              <a:ext uri="{FF2B5EF4-FFF2-40B4-BE49-F238E27FC236}">
                <a16:creationId xmlns:a16="http://schemas.microsoft.com/office/drawing/2014/main" id="{94BF3265-23A8-9E68-9637-C614D0FDDBFB}"/>
              </a:ext>
            </a:extLst>
          </p:cNvPr>
          <p:cNvSpPr>
            <a:spLocks noGrp="1"/>
          </p:cNvSpPr>
          <p:nvPr>
            <p:ph type="subTitle" idx="1"/>
          </p:nvPr>
        </p:nvSpPr>
        <p:spPr/>
        <p:txBody>
          <a:bodyPr/>
          <a:lstStyle/>
          <a:p>
            <a:endParaRPr lang="en-GB"/>
          </a:p>
        </p:txBody>
      </p:sp>
      <p:sp>
        <p:nvSpPr>
          <p:cNvPr id="3" name="Content Placeholder 2">
            <a:extLst>
              <a:ext uri="{FF2B5EF4-FFF2-40B4-BE49-F238E27FC236}">
                <a16:creationId xmlns:a16="http://schemas.microsoft.com/office/drawing/2014/main" id="{741CCF57-AE1D-488D-1343-E8C0469368EC}"/>
              </a:ext>
            </a:extLst>
          </p:cNvPr>
          <p:cNvSpPr>
            <a:spLocks noGrp="1"/>
          </p:cNvSpPr>
          <p:nvPr>
            <p:ph sz="quarter" idx="13"/>
          </p:nvPr>
        </p:nvSpPr>
        <p:spPr/>
        <p:txBody>
          <a:bodyPr vert="horz" lIns="0" tIns="0" rIns="0" bIns="0" rtlCol="0" anchor="t">
            <a:noAutofit/>
          </a:bodyPr>
          <a:lstStyle/>
          <a:p>
            <a:pPr marL="0" indent="0">
              <a:buNone/>
            </a:pPr>
            <a:r>
              <a:rPr lang="en-GB" sz="2650" noProof="0" dirty="0">
                <a:solidFill>
                  <a:schemeClr val="tx1"/>
                </a:solidFill>
              </a:rPr>
              <a:t>By the end of this section you will:</a:t>
            </a:r>
          </a:p>
          <a:p>
            <a:pPr marL="457200" indent="-457200">
              <a:buFont typeface="Arial" panose="020B0604020202020204" pitchFamily="34" charset="0"/>
              <a:buChar char="•"/>
            </a:pPr>
            <a:r>
              <a:rPr lang="en-GB" sz="2650" noProof="0" dirty="0">
                <a:solidFill>
                  <a:schemeClr val="tx1"/>
                </a:solidFill>
              </a:rPr>
              <a:t>Be aware of management systems and the Plan-Do-Check-Act cycle;</a:t>
            </a:r>
          </a:p>
          <a:p>
            <a:pPr marL="457200" indent="-457200">
              <a:buFont typeface="Arial" panose="020B0604020202020204" pitchFamily="34" charset="0"/>
              <a:buChar char="•"/>
            </a:pPr>
            <a:r>
              <a:rPr lang="en-GB" sz="2650" noProof="0" dirty="0">
                <a:solidFill>
                  <a:schemeClr val="tx1"/>
                </a:solidFill>
              </a:rPr>
              <a:t>Be aware of specific considerations for the supply chain roles in transporting hazardous chemicals.</a:t>
            </a:r>
          </a:p>
        </p:txBody>
      </p:sp>
      <p:sp>
        <p:nvSpPr>
          <p:cNvPr id="2" name="Slide Number Placeholder 1">
            <a:extLst>
              <a:ext uri="{FF2B5EF4-FFF2-40B4-BE49-F238E27FC236}">
                <a16:creationId xmlns:a16="http://schemas.microsoft.com/office/drawing/2014/main" id="{BEA392E6-F3B2-3463-CEF0-D13CFB54B0C9}"/>
              </a:ext>
            </a:extLst>
          </p:cNvPr>
          <p:cNvSpPr>
            <a:spLocks noGrp="1"/>
          </p:cNvSpPr>
          <p:nvPr>
            <p:ph type="sldNum" sz="quarter" idx="16"/>
          </p:nvPr>
        </p:nvSpPr>
        <p:spPr/>
        <p:txBody>
          <a:bodyPr/>
          <a:lstStyle/>
          <a:p>
            <a:fld id="{81529391-9475-4D39-AD9A-2926ECC31B66}" type="slidenum">
              <a:rPr lang="en-GB" smtClean="0"/>
              <a:t>32</a:t>
            </a:fld>
            <a:endParaRPr lang="en-GB"/>
          </a:p>
        </p:txBody>
      </p:sp>
    </p:spTree>
    <p:extLst>
      <p:ext uri="{BB962C8B-B14F-4D97-AF65-F5344CB8AC3E}">
        <p14:creationId xmlns:p14="http://schemas.microsoft.com/office/powerpoint/2010/main" val="3603229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9C7BFF-99E6-83B6-3755-87B0893D6EA0}"/>
              </a:ext>
            </a:extLst>
          </p:cNvPr>
          <p:cNvSpPr>
            <a:spLocks noGrp="1"/>
          </p:cNvSpPr>
          <p:nvPr>
            <p:ph type="sldNum" sz="quarter" idx="10"/>
          </p:nvPr>
        </p:nvSpPr>
        <p:spPr/>
        <p:txBody>
          <a:bodyPr/>
          <a:lstStyle/>
          <a:p>
            <a:fld id="{81529391-9475-4D39-AD9A-2926ECC31B66}" type="slidenum">
              <a:rPr lang="en-GB" smtClean="0"/>
              <a:t>33</a:t>
            </a:fld>
            <a:endParaRPr lang="en-GB"/>
          </a:p>
        </p:txBody>
      </p:sp>
      <p:pic>
        <p:nvPicPr>
          <p:cNvPr id="5" name="Content Placeholder 4">
            <a:extLst>
              <a:ext uri="{FF2B5EF4-FFF2-40B4-BE49-F238E27FC236}">
                <a16:creationId xmlns:a16="http://schemas.microsoft.com/office/drawing/2014/main" id="{23B9C2D7-190E-6306-14F2-FDD6C56C2C5D}"/>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rcRect/>
          <a:stretch>
            <a:fillRect/>
          </a:stretch>
        </p:blipFill>
        <p:spPr bwMode="auto">
          <a:xfrm>
            <a:off x="2648141" y="1126601"/>
            <a:ext cx="7068426" cy="5022310"/>
          </a:xfrm>
          <a:prstGeom prst="rect">
            <a:avLst/>
          </a:prstGeom>
          <a:noFill/>
          <a:ln w="6350">
            <a:solidFill>
              <a:schemeClr val="tx1"/>
            </a:solidFill>
          </a:ln>
        </p:spPr>
      </p:pic>
      <p:sp>
        <p:nvSpPr>
          <p:cNvPr id="4" name="Title 3">
            <a:extLst>
              <a:ext uri="{FF2B5EF4-FFF2-40B4-BE49-F238E27FC236}">
                <a16:creationId xmlns:a16="http://schemas.microsoft.com/office/drawing/2014/main" id="{9E5FDB1A-622D-4DBA-A594-197D3A326AE4}"/>
              </a:ext>
            </a:extLst>
          </p:cNvPr>
          <p:cNvSpPr>
            <a:spLocks noGrp="1"/>
          </p:cNvSpPr>
          <p:nvPr>
            <p:ph type="title"/>
          </p:nvPr>
        </p:nvSpPr>
        <p:spPr/>
        <p:txBody>
          <a:bodyPr/>
          <a:lstStyle/>
          <a:p>
            <a:r>
              <a:rPr lang="en-US" sz="4250"/>
              <a:t>Risk Management Cycle </a:t>
            </a:r>
            <a:endParaRPr lang="en-US"/>
          </a:p>
        </p:txBody>
      </p:sp>
    </p:spTree>
    <p:extLst>
      <p:ext uri="{BB962C8B-B14F-4D97-AF65-F5344CB8AC3E}">
        <p14:creationId xmlns:p14="http://schemas.microsoft.com/office/powerpoint/2010/main" val="39701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E796C-8A7A-821C-6037-2315E72ADA0B}"/>
              </a:ext>
            </a:extLst>
          </p:cNvPr>
          <p:cNvSpPr>
            <a:spLocks noGrp="1"/>
          </p:cNvSpPr>
          <p:nvPr>
            <p:ph type="sldNum" sz="quarter" idx="10"/>
          </p:nvPr>
        </p:nvSpPr>
        <p:spPr/>
        <p:txBody>
          <a:bodyPr/>
          <a:lstStyle/>
          <a:p>
            <a:fld id="{81529391-9475-4D39-AD9A-2926ECC31B66}" type="slidenum">
              <a:rPr lang="en-GB" smtClean="0"/>
              <a:t>34</a:t>
            </a:fld>
            <a:endParaRPr lang="en-GB"/>
          </a:p>
        </p:txBody>
      </p:sp>
      <p:sp>
        <p:nvSpPr>
          <p:cNvPr id="3" name="Content Placeholder 2">
            <a:extLst>
              <a:ext uri="{FF2B5EF4-FFF2-40B4-BE49-F238E27FC236}">
                <a16:creationId xmlns:a16="http://schemas.microsoft.com/office/drawing/2014/main" id="{246E98A2-F8A1-80D9-6BA7-A844320AFCA2}"/>
              </a:ext>
            </a:extLst>
          </p:cNvPr>
          <p:cNvSpPr>
            <a:spLocks noGrp="1"/>
          </p:cNvSpPr>
          <p:nvPr>
            <p:ph sz="quarter" idx="13"/>
          </p:nvPr>
        </p:nvSpPr>
        <p:spPr/>
        <p:txBody>
          <a:bodyPr/>
          <a:lstStyle/>
          <a:p>
            <a:endParaRPr lang="en-GB" dirty="0"/>
          </a:p>
        </p:txBody>
      </p:sp>
      <p:sp>
        <p:nvSpPr>
          <p:cNvPr id="4" name="Title 3">
            <a:extLst>
              <a:ext uri="{FF2B5EF4-FFF2-40B4-BE49-F238E27FC236}">
                <a16:creationId xmlns:a16="http://schemas.microsoft.com/office/drawing/2014/main" id="{DA364064-F8EF-04BA-F1E0-F47A2F4014CC}"/>
              </a:ext>
            </a:extLst>
          </p:cNvPr>
          <p:cNvSpPr>
            <a:spLocks noGrp="1"/>
          </p:cNvSpPr>
          <p:nvPr>
            <p:ph type="title"/>
          </p:nvPr>
        </p:nvSpPr>
        <p:spPr/>
        <p:txBody>
          <a:bodyPr/>
          <a:lstStyle/>
          <a:p>
            <a:r>
              <a:rPr lang="en-GB" sz="4250" dirty="0"/>
              <a:t>General Transport Management</a:t>
            </a:r>
            <a:endParaRPr lang="en-US" sz="4250" dirty="0"/>
          </a:p>
        </p:txBody>
      </p:sp>
      <p:grpSp>
        <p:nvGrpSpPr>
          <p:cNvPr id="7" name="Group 6">
            <a:extLst>
              <a:ext uri="{FF2B5EF4-FFF2-40B4-BE49-F238E27FC236}">
                <a16:creationId xmlns:a16="http://schemas.microsoft.com/office/drawing/2014/main" id="{5E01522E-E1B6-C6B0-89F1-F747BE4CDB89}"/>
              </a:ext>
            </a:extLst>
          </p:cNvPr>
          <p:cNvGrpSpPr/>
          <p:nvPr/>
        </p:nvGrpSpPr>
        <p:grpSpPr>
          <a:xfrm>
            <a:off x="442936" y="1192301"/>
            <a:ext cx="1696181" cy="1310049"/>
            <a:chOff x="7117196" y="3389483"/>
            <a:chExt cx="980844" cy="852979"/>
          </a:xfrm>
          <a:solidFill>
            <a:schemeClr val="bg1"/>
          </a:solidFill>
        </p:grpSpPr>
        <p:sp>
          <p:nvSpPr>
            <p:cNvPr id="8" name="Freeform 11">
              <a:extLst>
                <a:ext uri="{FF2B5EF4-FFF2-40B4-BE49-F238E27FC236}">
                  <a16:creationId xmlns:a16="http://schemas.microsoft.com/office/drawing/2014/main" id="{65005348-FA22-97A6-9BE9-C6E830C7D6A9}"/>
                </a:ext>
              </a:extLst>
            </p:cNvPr>
            <p:cNvSpPr/>
            <p:nvPr/>
          </p:nvSpPr>
          <p:spPr>
            <a:xfrm>
              <a:off x="7241476"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rtlCol="0" anchor="ctr"/>
            <a:lstStyle/>
            <a:p>
              <a:endParaRPr lang="en-US"/>
            </a:p>
          </p:txBody>
        </p:sp>
        <p:sp>
          <p:nvSpPr>
            <p:cNvPr id="9" name="Freeform 12">
              <a:extLst>
                <a:ext uri="{FF2B5EF4-FFF2-40B4-BE49-F238E27FC236}">
                  <a16:creationId xmlns:a16="http://schemas.microsoft.com/office/drawing/2014/main" id="{08F48B43-8C30-68CE-6A4E-2AFB94FE9EC6}"/>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367C24FA-86C4-ACB6-828F-BDBC10D9D293}"/>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6C2E3BB4-6285-A42C-E304-B9DFB80BAB82}"/>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D116EF7D-E387-09F6-083B-D97AC51CBC02}"/>
              </a:ext>
            </a:extLst>
          </p:cNvPr>
          <p:cNvGrpSpPr/>
          <p:nvPr/>
        </p:nvGrpSpPr>
        <p:grpSpPr>
          <a:xfrm>
            <a:off x="-2902" y="2782488"/>
            <a:ext cx="4023360" cy="1662128"/>
            <a:chOff x="63348" y="6580273"/>
            <a:chExt cx="4023360" cy="1840301"/>
          </a:xfrm>
        </p:grpSpPr>
        <p:sp>
          <p:nvSpPr>
            <p:cNvPr id="14" name="Rectangle: Rounded Corners 4">
              <a:extLst>
                <a:ext uri="{FF2B5EF4-FFF2-40B4-BE49-F238E27FC236}">
                  <a16:creationId xmlns:a16="http://schemas.microsoft.com/office/drawing/2014/main" id="{195F66D6-5C1C-0139-CB53-B8B870A9E59D}"/>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Logistics </a:t>
              </a:r>
              <a:br>
                <a:rPr lang="en-US" sz="3200" b="1" dirty="0"/>
              </a:br>
              <a:r>
                <a:rPr lang="en-US" sz="3200" b="1" dirty="0"/>
                <a:t>Provider</a:t>
              </a:r>
            </a:p>
          </p:txBody>
        </p:sp>
        <p:grpSp>
          <p:nvGrpSpPr>
            <p:cNvPr id="15" name="Group 14">
              <a:extLst>
                <a:ext uri="{FF2B5EF4-FFF2-40B4-BE49-F238E27FC236}">
                  <a16:creationId xmlns:a16="http://schemas.microsoft.com/office/drawing/2014/main" id="{FF6DC7DA-4AA7-3F1D-9164-63745F2CBD3B}"/>
                </a:ext>
              </a:extLst>
            </p:cNvPr>
            <p:cNvGrpSpPr>
              <a:grpSpLocks noChangeAspect="1"/>
            </p:cNvGrpSpPr>
            <p:nvPr/>
          </p:nvGrpSpPr>
          <p:grpSpPr>
            <a:xfrm>
              <a:off x="223596" y="6953397"/>
              <a:ext cx="2004343" cy="1170509"/>
              <a:chOff x="8343865" y="2960610"/>
              <a:chExt cx="1101108" cy="643032"/>
            </a:xfrm>
            <a:solidFill>
              <a:schemeClr val="bg1"/>
            </a:solidFill>
          </p:grpSpPr>
          <p:sp>
            <p:nvSpPr>
              <p:cNvPr id="16" name="Freeform 16">
                <a:extLst>
                  <a:ext uri="{FF2B5EF4-FFF2-40B4-BE49-F238E27FC236}">
                    <a16:creationId xmlns:a16="http://schemas.microsoft.com/office/drawing/2014/main" id="{8E71F26D-A0A1-6AB7-12DB-C07A10C26347}"/>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17" name="Freeform 17">
                <a:extLst>
                  <a:ext uri="{FF2B5EF4-FFF2-40B4-BE49-F238E27FC236}">
                    <a16:creationId xmlns:a16="http://schemas.microsoft.com/office/drawing/2014/main" id="{73DC354A-4FB4-DE43-93AC-147447FC40A4}"/>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18" name="Freeform 18">
                <a:extLst>
                  <a:ext uri="{FF2B5EF4-FFF2-40B4-BE49-F238E27FC236}">
                    <a16:creationId xmlns:a16="http://schemas.microsoft.com/office/drawing/2014/main" id="{B6DA8104-6B32-2DA1-CD64-8211FF7A5264}"/>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19" name="Freeform 19">
                <a:extLst>
                  <a:ext uri="{FF2B5EF4-FFF2-40B4-BE49-F238E27FC236}">
                    <a16:creationId xmlns:a16="http://schemas.microsoft.com/office/drawing/2014/main" id="{CB3064A6-FBE0-1679-770D-AC2D6CD2A4D5}"/>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0CC17BDE-243E-362F-C62D-CCB78F433776}"/>
              </a:ext>
            </a:extLst>
          </p:cNvPr>
          <p:cNvGrpSpPr/>
          <p:nvPr/>
        </p:nvGrpSpPr>
        <p:grpSpPr>
          <a:xfrm>
            <a:off x="-15054" y="4511369"/>
            <a:ext cx="4023360" cy="1662128"/>
            <a:chOff x="5108830" y="4126243"/>
            <a:chExt cx="4023360" cy="1840301"/>
          </a:xfrm>
        </p:grpSpPr>
        <p:sp>
          <p:nvSpPr>
            <p:cNvPr id="22" name="Rectangle: Rounded Corners 6">
              <a:extLst>
                <a:ext uri="{FF2B5EF4-FFF2-40B4-BE49-F238E27FC236}">
                  <a16:creationId xmlns:a16="http://schemas.microsoft.com/office/drawing/2014/main" id="{650BB4F1-716A-FEDF-870F-8C0D8A76586B}"/>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Driver</a:t>
              </a:r>
            </a:p>
          </p:txBody>
        </p:sp>
        <p:grpSp>
          <p:nvGrpSpPr>
            <p:cNvPr id="23" name="Group 22">
              <a:extLst>
                <a:ext uri="{FF2B5EF4-FFF2-40B4-BE49-F238E27FC236}">
                  <a16:creationId xmlns:a16="http://schemas.microsoft.com/office/drawing/2014/main" id="{18A64C15-E269-2809-766B-B5B4F960DAAF}"/>
                </a:ext>
              </a:extLst>
            </p:cNvPr>
            <p:cNvGrpSpPr>
              <a:grpSpLocks noChangeAspect="1"/>
            </p:cNvGrpSpPr>
            <p:nvPr/>
          </p:nvGrpSpPr>
          <p:grpSpPr>
            <a:xfrm>
              <a:off x="5833728" y="4239305"/>
              <a:ext cx="1286769" cy="1586248"/>
              <a:chOff x="8776449" y="2987675"/>
              <a:chExt cx="765525" cy="943691"/>
            </a:xfrm>
            <a:solidFill>
              <a:schemeClr val="bg1"/>
            </a:solidFill>
          </p:grpSpPr>
          <p:sp>
            <p:nvSpPr>
              <p:cNvPr id="24" name="Freeform 21">
                <a:extLst>
                  <a:ext uri="{FF2B5EF4-FFF2-40B4-BE49-F238E27FC236}">
                    <a16:creationId xmlns:a16="http://schemas.microsoft.com/office/drawing/2014/main" id="{68707C4A-3FE4-4D92-C794-7A47A530ABEF}"/>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25" name="Freeform 22">
                <a:extLst>
                  <a:ext uri="{FF2B5EF4-FFF2-40B4-BE49-F238E27FC236}">
                    <a16:creationId xmlns:a16="http://schemas.microsoft.com/office/drawing/2014/main" id="{EB3FDC55-1F59-2803-1185-86A0DC66419D}"/>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26" name="Freeform 23">
                <a:extLst>
                  <a:ext uri="{FF2B5EF4-FFF2-40B4-BE49-F238E27FC236}">
                    <a16:creationId xmlns:a16="http://schemas.microsoft.com/office/drawing/2014/main" id="{96EEFA4F-4845-ADF5-8E32-EF018704C60A}"/>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27" name="Freeform 24">
                <a:extLst>
                  <a:ext uri="{FF2B5EF4-FFF2-40B4-BE49-F238E27FC236}">
                    <a16:creationId xmlns:a16="http://schemas.microsoft.com/office/drawing/2014/main" id="{0F2F06D8-555D-B1EA-95CA-1560AB689ADE}"/>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28" name="Freeform 25">
                <a:extLst>
                  <a:ext uri="{FF2B5EF4-FFF2-40B4-BE49-F238E27FC236}">
                    <a16:creationId xmlns:a16="http://schemas.microsoft.com/office/drawing/2014/main" id="{EB5BD97E-660B-4F54-F1E6-D885D3D3C2E7}"/>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29" name="Freeform 26">
                <a:extLst>
                  <a:ext uri="{FF2B5EF4-FFF2-40B4-BE49-F238E27FC236}">
                    <a16:creationId xmlns:a16="http://schemas.microsoft.com/office/drawing/2014/main" id="{8F9662F7-22AE-A154-1054-F1F9C5A4DB50}"/>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30" name="Freeform 27">
                <a:extLst>
                  <a:ext uri="{FF2B5EF4-FFF2-40B4-BE49-F238E27FC236}">
                    <a16:creationId xmlns:a16="http://schemas.microsoft.com/office/drawing/2014/main" id="{C5200E66-52EB-D0E7-C3C0-85ED8B7552E3}"/>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31" name="Freeform 28">
                <a:extLst>
                  <a:ext uri="{FF2B5EF4-FFF2-40B4-BE49-F238E27FC236}">
                    <a16:creationId xmlns:a16="http://schemas.microsoft.com/office/drawing/2014/main" id="{360C6EDB-04F0-CA2F-8B7C-E9FB2780AF76}"/>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sp>
        <p:nvSpPr>
          <p:cNvPr id="33" name="Rectangle 32">
            <a:extLst>
              <a:ext uri="{FF2B5EF4-FFF2-40B4-BE49-F238E27FC236}">
                <a16:creationId xmlns:a16="http://schemas.microsoft.com/office/drawing/2014/main" id="{BB99B287-8E3C-0117-37B8-4BC258086A6F}"/>
              </a:ext>
            </a:extLst>
          </p:cNvPr>
          <p:cNvSpPr/>
          <p:nvPr/>
        </p:nvSpPr>
        <p:spPr>
          <a:xfrm>
            <a:off x="3987030" y="1016006"/>
            <a:ext cx="8175338" cy="1662128"/>
          </a:xfrm>
          <a:prstGeom prst="rect">
            <a:avLst/>
          </a:prstGeom>
          <a:solidFill>
            <a:schemeClr val="bg1"/>
          </a:solidFill>
          <a:ln w="28575">
            <a:solidFill>
              <a:srgbClr val="FF74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rgbClr val="0F1B23"/>
                </a:solidFill>
              </a:rPr>
              <a:t>The sender should have a structured and systematic approach to establish roles and responsibilities for safe and secure shipping of hazardous chemicals.</a:t>
            </a:r>
            <a:endParaRPr lang="en-GB" noProof="0" dirty="0"/>
          </a:p>
        </p:txBody>
      </p:sp>
      <p:sp>
        <p:nvSpPr>
          <p:cNvPr id="34" name="Rectangle 33">
            <a:extLst>
              <a:ext uri="{FF2B5EF4-FFF2-40B4-BE49-F238E27FC236}">
                <a16:creationId xmlns:a16="http://schemas.microsoft.com/office/drawing/2014/main" id="{DBCB7BB3-6F3D-DBA9-246F-7DE1F76DB417}"/>
              </a:ext>
            </a:extLst>
          </p:cNvPr>
          <p:cNvSpPr/>
          <p:nvPr/>
        </p:nvSpPr>
        <p:spPr>
          <a:xfrm>
            <a:off x="4008306" y="2795855"/>
            <a:ext cx="8123207" cy="1635394"/>
          </a:xfrm>
          <a:prstGeom prst="rect">
            <a:avLst/>
          </a:prstGeom>
          <a:solidFill>
            <a:schemeClr val="bg1"/>
          </a:solidFill>
          <a:ln w="28575">
            <a:solidFill>
              <a:srgbClr val="6554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logistics provider should have a structure for staff development to build capacity. They should also have clear work process and operation procedures.</a:t>
            </a:r>
          </a:p>
        </p:txBody>
      </p:sp>
      <p:sp>
        <p:nvSpPr>
          <p:cNvPr id="35" name="Rectangle 34">
            <a:extLst>
              <a:ext uri="{FF2B5EF4-FFF2-40B4-BE49-F238E27FC236}">
                <a16:creationId xmlns:a16="http://schemas.microsoft.com/office/drawing/2014/main" id="{AE189BAD-6E8E-32DE-2966-3B2C8082D012}"/>
              </a:ext>
            </a:extLst>
          </p:cNvPr>
          <p:cNvSpPr/>
          <p:nvPr/>
        </p:nvSpPr>
        <p:spPr>
          <a:xfrm>
            <a:off x="4017556" y="4520439"/>
            <a:ext cx="8123207" cy="1643985"/>
          </a:xfrm>
          <a:prstGeom prst="rect">
            <a:avLst/>
          </a:prstGeom>
          <a:solidFill>
            <a:schemeClr val="bg1"/>
          </a:solidFill>
          <a:ln w="28575">
            <a:solidFill>
              <a:srgbClr val="36B37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driver should be familiar with the company operation procedures in relation to transporting of hazardous good.</a:t>
            </a:r>
          </a:p>
        </p:txBody>
      </p:sp>
      <p:sp>
        <p:nvSpPr>
          <p:cNvPr id="5" name="Rectangle: Rounded Corners 2">
            <a:extLst>
              <a:ext uri="{FF2B5EF4-FFF2-40B4-BE49-F238E27FC236}">
                <a16:creationId xmlns:a16="http://schemas.microsoft.com/office/drawing/2014/main" id="{8A071298-F3FF-F7A2-816F-F2A2B8F1E0C3}"/>
              </a:ext>
            </a:extLst>
          </p:cNvPr>
          <p:cNvSpPr/>
          <p:nvPr/>
        </p:nvSpPr>
        <p:spPr>
          <a:xfrm>
            <a:off x="0" y="1031836"/>
            <a:ext cx="4017556" cy="1662632"/>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                    Sender</a:t>
            </a:r>
            <a:endParaRPr lang="en-US" dirty="0"/>
          </a:p>
        </p:txBody>
      </p:sp>
      <p:sp>
        <p:nvSpPr>
          <p:cNvPr id="13" name="Freeform 11">
            <a:extLst>
              <a:ext uri="{FF2B5EF4-FFF2-40B4-BE49-F238E27FC236}">
                <a16:creationId xmlns:a16="http://schemas.microsoft.com/office/drawing/2014/main" id="{32B1184D-6348-7490-0474-7AEE183C463F}"/>
              </a:ext>
            </a:extLst>
          </p:cNvPr>
          <p:cNvSpPr/>
          <p:nvPr/>
        </p:nvSpPr>
        <p:spPr>
          <a:xfrm>
            <a:off x="709844" y="1236311"/>
            <a:ext cx="1481263" cy="131004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solidFill>
            <a:schemeClr val="bg1"/>
          </a:solidFill>
          <a:ln w="0" cap="flat">
            <a:noFill/>
            <a:prstDash val="solid"/>
            <a:miter/>
          </a:ln>
        </p:spPr>
        <p:txBody>
          <a:bodyPr rtlCol="0" anchor="ctr"/>
          <a:lstStyle/>
          <a:p>
            <a:endParaRPr lang="en-US"/>
          </a:p>
        </p:txBody>
      </p:sp>
      <p:sp>
        <p:nvSpPr>
          <p:cNvPr id="21" name="Freeform 14">
            <a:extLst>
              <a:ext uri="{FF2B5EF4-FFF2-40B4-BE49-F238E27FC236}">
                <a16:creationId xmlns:a16="http://schemas.microsoft.com/office/drawing/2014/main" id="{4AF8E2BD-5494-D41D-E276-F3713DC6D8EB}"/>
              </a:ext>
            </a:extLst>
          </p:cNvPr>
          <p:cNvSpPr/>
          <p:nvPr/>
        </p:nvSpPr>
        <p:spPr>
          <a:xfrm>
            <a:off x="465140" y="1685354"/>
            <a:ext cx="771333" cy="564415"/>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solidFill>
            <a:schemeClr val="bg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45113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E796C-8A7A-821C-6037-2315E72ADA0B}"/>
              </a:ext>
            </a:extLst>
          </p:cNvPr>
          <p:cNvSpPr>
            <a:spLocks noGrp="1"/>
          </p:cNvSpPr>
          <p:nvPr>
            <p:ph type="sldNum" sz="quarter" idx="10"/>
          </p:nvPr>
        </p:nvSpPr>
        <p:spPr/>
        <p:txBody>
          <a:bodyPr/>
          <a:lstStyle/>
          <a:p>
            <a:fld id="{81529391-9475-4D39-AD9A-2926ECC31B66}" type="slidenum">
              <a:rPr lang="en-GB" smtClean="0"/>
              <a:t>35</a:t>
            </a:fld>
            <a:endParaRPr lang="en-GB"/>
          </a:p>
        </p:txBody>
      </p:sp>
      <p:sp>
        <p:nvSpPr>
          <p:cNvPr id="3" name="Content Placeholder 2">
            <a:extLst>
              <a:ext uri="{FF2B5EF4-FFF2-40B4-BE49-F238E27FC236}">
                <a16:creationId xmlns:a16="http://schemas.microsoft.com/office/drawing/2014/main" id="{496B6BC8-35D8-BA88-FB5D-7DE258DD6215}"/>
              </a:ext>
            </a:extLst>
          </p:cNvPr>
          <p:cNvSpPr>
            <a:spLocks noGrp="1"/>
          </p:cNvSpPr>
          <p:nvPr>
            <p:ph sz="quarter" idx="13"/>
          </p:nvPr>
        </p:nvSpPr>
        <p:spPr>
          <a:xfrm>
            <a:off x="16776" y="1859837"/>
            <a:ext cx="11531600" cy="4043066"/>
          </a:xfrm>
        </p:spPr>
        <p:txBody>
          <a:bodyPr/>
          <a:lstStyle/>
          <a:p>
            <a:endParaRPr lang="en-GB" dirty="0"/>
          </a:p>
        </p:txBody>
      </p:sp>
      <p:sp>
        <p:nvSpPr>
          <p:cNvPr id="4" name="Title 3">
            <a:extLst>
              <a:ext uri="{FF2B5EF4-FFF2-40B4-BE49-F238E27FC236}">
                <a16:creationId xmlns:a16="http://schemas.microsoft.com/office/drawing/2014/main" id="{DA364064-F8EF-04BA-F1E0-F47A2F4014CC}"/>
              </a:ext>
            </a:extLst>
          </p:cNvPr>
          <p:cNvSpPr>
            <a:spLocks noGrp="1"/>
          </p:cNvSpPr>
          <p:nvPr>
            <p:ph type="title"/>
          </p:nvPr>
        </p:nvSpPr>
        <p:spPr>
          <a:xfrm>
            <a:off x="273783" y="269225"/>
            <a:ext cx="11542184" cy="1616487"/>
          </a:xfrm>
        </p:spPr>
        <p:txBody>
          <a:bodyPr/>
          <a:lstStyle/>
          <a:p>
            <a:r>
              <a:rPr lang="en-GB" dirty="0"/>
              <a:t>Vehicle Management</a:t>
            </a:r>
            <a:endParaRPr lang="en-US" dirty="0"/>
          </a:p>
        </p:txBody>
      </p:sp>
      <p:grpSp>
        <p:nvGrpSpPr>
          <p:cNvPr id="15" name="Group 14">
            <a:extLst>
              <a:ext uri="{FF2B5EF4-FFF2-40B4-BE49-F238E27FC236}">
                <a16:creationId xmlns:a16="http://schemas.microsoft.com/office/drawing/2014/main" id="{FF6DC7DA-4AA7-3F1D-9164-63745F2CBD3B}"/>
              </a:ext>
            </a:extLst>
          </p:cNvPr>
          <p:cNvGrpSpPr>
            <a:grpSpLocks noChangeAspect="1"/>
          </p:cNvGrpSpPr>
          <p:nvPr/>
        </p:nvGrpSpPr>
        <p:grpSpPr>
          <a:xfrm>
            <a:off x="197249" y="3109858"/>
            <a:ext cx="2004343" cy="1170509"/>
            <a:chOff x="8343865" y="2960610"/>
            <a:chExt cx="1101108" cy="643032"/>
          </a:xfrm>
          <a:solidFill>
            <a:schemeClr val="bg1"/>
          </a:solidFill>
        </p:grpSpPr>
        <p:sp>
          <p:nvSpPr>
            <p:cNvPr id="16" name="Freeform 16">
              <a:extLst>
                <a:ext uri="{FF2B5EF4-FFF2-40B4-BE49-F238E27FC236}">
                  <a16:creationId xmlns:a16="http://schemas.microsoft.com/office/drawing/2014/main" id="{8E71F26D-A0A1-6AB7-12DB-C07A10C26347}"/>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17" name="Freeform 17">
              <a:extLst>
                <a:ext uri="{FF2B5EF4-FFF2-40B4-BE49-F238E27FC236}">
                  <a16:creationId xmlns:a16="http://schemas.microsoft.com/office/drawing/2014/main" id="{73DC354A-4FB4-DE43-93AC-147447FC40A4}"/>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18" name="Freeform 18">
              <a:extLst>
                <a:ext uri="{FF2B5EF4-FFF2-40B4-BE49-F238E27FC236}">
                  <a16:creationId xmlns:a16="http://schemas.microsoft.com/office/drawing/2014/main" id="{B6DA8104-6B32-2DA1-CD64-8211FF7A5264}"/>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19" name="Freeform 19">
              <a:extLst>
                <a:ext uri="{FF2B5EF4-FFF2-40B4-BE49-F238E27FC236}">
                  <a16:creationId xmlns:a16="http://schemas.microsoft.com/office/drawing/2014/main" id="{CB3064A6-FBE0-1679-770D-AC2D6CD2A4D5}"/>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sp>
        <p:nvSpPr>
          <p:cNvPr id="33" name="Rectangle 32">
            <a:extLst>
              <a:ext uri="{FF2B5EF4-FFF2-40B4-BE49-F238E27FC236}">
                <a16:creationId xmlns:a16="http://schemas.microsoft.com/office/drawing/2014/main" id="{BB99B287-8E3C-0117-37B8-4BC258086A6F}"/>
              </a:ext>
            </a:extLst>
          </p:cNvPr>
          <p:cNvSpPr/>
          <p:nvPr/>
        </p:nvSpPr>
        <p:spPr>
          <a:xfrm>
            <a:off x="4052017" y="1031836"/>
            <a:ext cx="8123207" cy="1647956"/>
          </a:xfrm>
          <a:prstGeom prst="rect">
            <a:avLst/>
          </a:prstGeom>
          <a:solidFill>
            <a:schemeClr val="bg1"/>
          </a:solidFill>
          <a:ln w="28575">
            <a:solidFill>
              <a:srgbClr val="FF74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noProof="0" dirty="0">
                <a:solidFill>
                  <a:srgbClr val="0F1B23"/>
                </a:solidFill>
              </a:rPr>
              <a:t>The sender must determine appropriate transport equipment.​</a:t>
            </a:r>
          </a:p>
        </p:txBody>
      </p:sp>
      <p:sp>
        <p:nvSpPr>
          <p:cNvPr id="34" name="Rectangle 33">
            <a:extLst>
              <a:ext uri="{FF2B5EF4-FFF2-40B4-BE49-F238E27FC236}">
                <a16:creationId xmlns:a16="http://schemas.microsoft.com/office/drawing/2014/main" id="{DBCB7BB3-6F3D-DBA9-246F-7DE1F76DB417}"/>
              </a:ext>
            </a:extLst>
          </p:cNvPr>
          <p:cNvSpPr/>
          <p:nvPr/>
        </p:nvSpPr>
        <p:spPr>
          <a:xfrm>
            <a:off x="3992304" y="2727926"/>
            <a:ext cx="8123207" cy="1626082"/>
          </a:xfrm>
          <a:prstGeom prst="rect">
            <a:avLst/>
          </a:prstGeom>
          <a:solidFill>
            <a:schemeClr val="bg1"/>
          </a:solidFill>
          <a:ln w="28575">
            <a:solidFill>
              <a:srgbClr val="6554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logistics provider should have procedures in relation to vehicle cleaning, maintenance and inspections. These should be communicated within the organization.</a:t>
            </a:r>
          </a:p>
        </p:txBody>
      </p:sp>
      <p:sp>
        <p:nvSpPr>
          <p:cNvPr id="35" name="Rectangle 34">
            <a:extLst>
              <a:ext uri="{FF2B5EF4-FFF2-40B4-BE49-F238E27FC236}">
                <a16:creationId xmlns:a16="http://schemas.microsoft.com/office/drawing/2014/main" id="{AE189BAD-6E8E-32DE-2966-3B2C8082D012}"/>
              </a:ext>
            </a:extLst>
          </p:cNvPr>
          <p:cNvSpPr/>
          <p:nvPr/>
        </p:nvSpPr>
        <p:spPr>
          <a:xfrm>
            <a:off x="4002432" y="4461487"/>
            <a:ext cx="8123207" cy="1617116"/>
          </a:xfrm>
          <a:prstGeom prst="rect">
            <a:avLst/>
          </a:prstGeom>
          <a:solidFill>
            <a:schemeClr val="bg1"/>
          </a:solidFill>
          <a:ln w="28575">
            <a:solidFill>
              <a:srgbClr val="36B37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driver should familiarize themselves with the procedures in relation to vehicle cleaning, maintenance, and inspection.</a:t>
            </a:r>
          </a:p>
        </p:txBody>
      </p:sp>
      <p:grpSp>
        <p:nvGrpSpPr>
          <p:cNvPr id="5" name="Group 4">
            <a:extLst>
              <a:ext uri="{FF2B5EF4-FFF2-40B4-BE49-F238E27FC236}">
                <a16:creationId xmlns:a16="http://schemas.microsoft.com/office/drawing/2014/main" id="{7D0C28E0-E3EA-13C1-07F8-9B8A44D55A8D}"/>
              </a:ext>
            </a:extLst>
          </p:cNvPr>
          <p:cNvGrpSpPr/>
          <p:nvPr/>
        </p:nvGrpSpPr>
        <p:grpSpPr>
          <a:xfrm>
            <a:off x="-31056" y="4438981"/>
            <a:ext cx="4023360" cy="1662128"/>
            <a:chOff x="5108830" y="4126243"/>
            <a:chExt cx="4023360" cy="1840301"/>
          </a:xfrm>
        </p:grpSpPr>
        <p:sp>
          <p:nvSpPr>
            <p:cNvPr id="13" name="Rectangle: Rounded Corners 6">
              <a:extLst>
                <a:ext uri="{FF2B5EF4-FFF2-40B4-BE49-F238E27FC236}">
                  <a16:creationId xmlns:a16="http://schemas.microsoft.com/office/drawing/2014/main" id="{505AC9EB-7167-AE29-6733-CDAFD9FA723D}"/>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Driver</a:t>
              </a:r>
            </a:p>
          </p:txBody>
        </p:sp>
        <p:grpSp>
          <p:nvGrpSpPr>
            <p:cNvPr id="21" name="Group 20">
              <a:extLst>
                <a:ext uri="{FF2B5EF4-FFF2-40B4-BE49-F238E27FC236}">
                  <a16:creationId xmlns:a16="http://schemas.microsoft.com/office/drawing/2014/main" id="{3C9AC097-B7ED-514C-76F0-0643F350D23F}"/>
                </a:ext>
              </a:extLst>
            </p:cNvPr>
            <p:cNvGrpSpPr>
              <a:grpSpLocks noChangeAspect="1"/>
            </p:cNvGrpSpPr>
            <p:nvPr/>
          </p:nvGrpSpPr>
          <p:grpSpPr>
            <a:xfrm>
              <a:off x="5833728" y="4239305"/>
              <a:ext cx="1286769" cy="1586248"/>
              <a:chOff x="8776449" y="2987675"/>
              <a:chExt cx="765525" cy="943691"/>
            </a:xfrm>
            <a:solidFill>
              <a:schemeClr val="bg1"/>
            </a:solidFill>
          </p:grpSpPr>
          <p:sp>
            <p:nvSpPr>
              <p:cNvPr id="36" name="Freeform 21">
                <a:extLst>
                  <a:ext uri="{FF2B5EF4-FFF2-40B4-BE49-F238E27FC236}">
                    <a16:creationId xmlns:a16="http://schemas.microsoft.com/office/drawing/2014/main" id="{EC4FCF85-8426-BBB5-366D-235BEE7E4D80}"/>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DC26BC79-CD17-C7A7-8B7D-ABDF5A3D8C34}"/>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A434F364-D176-6C7B-3F4B-4005ACC27FF4}"/>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E8A54269-BC76-6129-5E8D-0A493BEC5E15}"/>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39AF4D94-68AC-A395-B7AA-EF889601C90F}"/>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848F50A4-32B0-18F4-C6B6-7EB3E1105AC3}"/>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7EA07AD8-B767-74EE-DB95-6F4A6721264B}"/>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D8CC08AF-73C9-E4A2-BF81-8CD0BADFABFB}"/>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grpSp>
        <p:nvGrpSpPr>
          <p:cNvPr id="44" name="Group 43">
            <a:extLst>
              <a:ext uri="{FF2B5EF4-FFF2-40B4-BE49-F238E27FC236}">
                <a16:creationId xmlns:a16="http://schemas.microsoft.com/office/drawing/2014/main" id="{52B70711-B3A5-0477-DE48-94BFC3CE8525}"/>
              </a:ext>
            </a:extLst>
          </p:cNvPr>
          <p:cNvGrpSpPr/>
          <p:nvPr/>
        </p:nvGrpSpPr>
        <p:grpSpPr>
          <a:xfrm>
            <a:off x="-7140" y="2747695"/>
            <a:ext cx="4023360" cy="1662128"/>
            <a:chOff x="63348" y="6580273"/>
            <a:chExt cx="4023360" cy="1840301"/>
          </a:xfrm>
        </p:grpSpPr>
        <p:sp>
          <p:nvSpPr>
            <p:cNvPr id="45" name="Rectangle: Rounded Corners 4">
              <a:extLst>
                <a:ext uri="{FF2B5EF4-FFF2-40B4-BE49-F238E27FC236}">
                  <a16:creationId xmlns:a16="http://schemas.microsoft.com/office/drawing/2014/main" id="{233C1DA6-F0EC-40C8-C174-4A3E650EB157}"/>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Logistics </a:t>
              </a:r>
              <a:br>
                <a:rPr lang="en-US" sz="3200" b="1" dirty="0"/>
              </a:br>
              <a:r>
                <a:rPr lang="en-US" sz="3200" b="1" dirty="0"/>
                <a:t>Provider</a:t>
              </a:r>
            </a:p>
          </p:txBody>
        </p:sp>
        <p:grpSp>
          <p:nvGrpSpPr>
            <p:cNvPr id="46" name="Group 45">
              <a:extLst>
                <a:ext uri="{FF2B5EF4-FFF2-40B4-BE49-F238E27FC236}">
                  <a16:creationId xmlns:a16="http://schemas.microsoft.com/office/drawing/2014/main" id="{73000845-5465-5AC1-8F65-27677CA17DC6}"/>
                </a:ext>
              </a:extLst>
            </p:cNvPr>
            <p:cNvGrpSpPr>
              <a:grpSpLocks noChangeAspect="1"/>
            </p:cNvGrpSpPr>
            <p:nvPr/>
          </p:nvGrpSpPr>
          <p:grpSpPr>
            <a:xfrm>
              <a:off x="223596" y="6953397"/>
              <a:ext cx="2004343" cy="1170509"/>
              <a:chOff x="8343865" y="2960610"/>
              <a:chExt cx="1101108" cy="643032"/>
            </a:xfrm>
            <a:solidFill>
              <a:schemeClr val="bg1"/>
            </a:solidFill>
          </p:grpSpPr>
          <p:sp>
            <p:nvSpPr>
              <p:cNvPr id="47" name="Freeform 16">
                <a:extLst>
                  <a:ext uri="{FF2B5EF4-FFF2-40B4-BE49-F238E27FC236}">
                    <a16:creationId xmlns:a16="http://schemas.microsoft.com/office/drawing/2014/main" id="{A41FBA4F-2A21-A719-BE76-61A1CCFE6564}"/>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48" name="Freeform 17">
                <a:extLst>
                  <a:ext uri="{FF2B5EF4-FFF2-40B4-BE49-F238E27FC236}">
                    <a16:creationId xmlns:a16="http://schemas.microsoft.com/office/drawing/2014/main" id="{0D1B437A-52FF-0CC7-53E9-E4B596FAB4EF}"/>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0783FD22-D070-DF6B-AACD-57F6D61CA033}"/>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DD6A8428-7ECF-2E40-5D4F-66BAB8C31993}"/>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sp>
        <p:nvSpPr>
          <p:cNvPr id="51" name="Rectangle: Rounded Corners 2">
            <a:extLst>
              <a:ext uri="{FF2B5EF4-FFF2-40B4-BE49-F238E27FC236}">
                <a16:creationId xmlns:a16="http://schemas.microsoft.com/office/drawing/2014/main" id="{0AEAFA30-E764-B030-9FD3-706232C1761D}"/>
              </a:ext>
            </a:extLst>
          </p:cNvPr>
          <p:cNvSpPr/>
          <p:nvPr/>
        </p:nvSpPr>
        <p:spPr>
          <a:xfrm>
            <a:off x="0" y="1031836"/>
            <a:ext cx="4017556" cy="1662632"/>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                    Sender</a:t>
            </a:r>
            <a:endParaRPr lang="en-US" dirty="0"/>
          </a:p>
        </p:txBody>
      </p:sp>
      <p:sp>
        <p:nvSpPr>
          <p:cNvPr id="52" name="Freeform 11">
            <a:extLst>
              <a:ext uri="{FF2B5EF4-FFF2-40B4-BE49-F238E27FC236}">
                <a16:creationId xmlns:a16="http://schemas.microsoft.com/office/drawing/2014/main" id="{49D4353F-1929-9405-5556-DD2BC95BE202}"/>
              </a:ext>
            </a:extLst>
          </p:cNvPr>
          <p:cNvSpPr/>
          <p:nvPr/>
        </p:nvSpPr>
        <p:spPr>
          <a:xfrm>
            <a:off x="657854" y="1192301"/>
            <a:ext cx="1481263" cy="131004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solidFill>
            <a:schemeClr val="bg1"/>
          </a:solidFill>
          <a:ln w="0" cap="flat">
            <a:noFill/>
            <a:prstDash val="solid"/>
            <a:miter/>
          </a:ln>
        </p:spPr>
        <p:txBody>
          <a:bodyPr rtlCol="0" anchor="ctr"/>
          <a:lstStyle/>
          <a:p>
            <a:endParaRPr lang="en-US"/>
          </a:p>
        </p:txBody>
      </p:sp>
      <p:sp>
        <p:nvSpPr>
          <p:cNvPr id="53" name="Freeform 14">
            <a:extLst>
              <a:ext uri="{FF2B5EF4-FFF2-40B4-BE49-F238E27FC236}">
                <a16:creationId xmlns:a16="http://schemas.microsoft.com/office/drawing/2014/main" id="{49FE11B4-BF6F-7F4F-B49F-1FF060FC1029}"/>
              </a:ext>
            </a:extLst>
          </p:cNvPr>
          <p:cNvSpPr/>
          <p:nvPr/>
        </p:nvSpPr>
        <p:spPr>
          <a:xfrm>
            <a:off x="442936" y="1630243"/>
            <a:ext cx="771333" cy="564415"/>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solidFill>
            <a:schemeClr val="bg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815815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E796C-8A7A-821C-6037-2315E72ADA0B}"/>
              </a:ext>
            </a:extLst>
          </p:cNvPr>
          <p:cNvSpPr>
            <a:spLocks noGrp="1"/>
          </p:cNvSpPr>
          <p:nvPr>
            <p:ph type="sldNum" sz="quarter" idx="10"/>
          </p:nvPr>
        </p:nvSpPr>
        <p:spPr/>
        <p:txBody>
          <a:bodyPr/>
          <a:lstStyle/>
          <a:p>
            <a:fld id="{81529391-9475-4D39-AD9A-2926ECC31B66}" type="slidenum">
              <a:rPr lang="en-GB" smtClean="0"/>
              <a:t>36</a:t>
            </a:fld>
            <a:endParaRPr lang="en-GB"/>
          </a:p>
        </p:txBody>
      </p:sp>
      <p:sp>
        <p:nvSpPr>
          <p:cNvPr id="3" name="Content Placeholder 2">
            <a:extLst>
              <a:ext uri="{FF2B5EF4-FFF2-40B4-BE49-F238E27FC236}">
                <a16:creationId xmlns:a16="http://schemas.microsoft.com/office/drawing/2014/main" id="{F952E31C-5657-64CD-3BF4-91A34190AB48}"/>
              </a:ext>
            </a:extLst>
          </p:cNvPr>
          <p:cNvSpPr>
            <a:spLocks noGrp="1"/>
          </p:cNvSpPr>
          <p:nvPr>
            <p:ph sz="quarter" idx="13"/>
          </p:nvPr>
        </p:nvSpPr>
        <p:spPr/>
        <p:txBody>
          <a:bodyPr/>
          <a:lstStyle/>
          <a:p>
            <a:endParaRPr lang="en-GB"/>
          </a:p>
        </p:txBody>
      </p:sp>
      <p:sp>
        <p:nvSpPr>
          <p:cNvPr id="4" name="Title 3">
            <a:extLst>
              <a:ext uri="{FF2B5EF4-FFF2-40B4-BE49-F238E27FC236}">
                <a16:creationId xmlns:a16="http://schemas.microsoft.com/office/drawing/2014/main" id="{DA364064-F8EF-04BA-F1E0-F47A2F4014CC}"/>
              </a:ext>
            </a:extLst>
          </p:cNvPr>
          <p:cNvSpPr>
            <a:spLocks noGrp="1"/>
          </p:cNvSpPr>
          <p:nvPr>
            <p:ph type="title"/>
          </p:nvPr>
        </p:nvSpPr>
        <p:spPr/>
        <p:txBody>
          <a:bodyPr/>
          <a:lstStyle/>
          <a:p>
            <a:r>
              <a:rPr lang="en-GB" sz="4250"/>
              <a:t>Journey Management</a:t>
            </a:r>
            <a:endParaRPr lang="en-US" sz="4250"/>
          </a:p>
        </p:txBody>
      </p:sp>
      <p:sp>
        <p:nvSpPr>
          <p:cNvPr id="33" name="Rectangle 32">
            <a:extLst>
              <a:ext uri="{FF2B5EF4-FFF2-40B4-BE49-F238E27FC236}">
                <a16:creationId xmlns:a16="http://schemas.microsoft.com/office/drawing/2014/main" id="{BB99B287-8E3C-0117-37B8-4BC258086A6F}"/>
              </a:ext>
            </a:extLst>
          </p:cNvPr>
          <p:cNvSpPr/>
          <p:nvPr/>
        </p:nvSpPr>
        <p:spPr>
          <a:xfrm>
            <a:off x="4022773" y="1011478"/>
            <a:ext cx="8123207" cy="1652870"/>
          </a:xfrm>
          <a:prstGeom prst="rect">
            <a:avLst/>
          </a:prstGeom>
          <a:solidFill>
            <a:schemeClr val="bg1"/>
          </a:solidFill>
          <a:ln w="28575">
            <a:solidFill>
              <a:srgbClr val="FF745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sender should make a risk-based decision about the route chosen and any associated planning requirements.</a:t>
            </a:r>
          </a:p>
        </p:txBody>
      </p:sp>
      <p:sp>
        <p:nvSpPr>
          <p:cNvPr id="34" name="Rectangle 33">
            <a:extLst>
              <a:ext uri="{FF2B5EF4-FFF2-40B4-BE49-F238E27FC236}">
                <a16:creationId xmlns:a16="http://schemas.microsoft.com/office/drawing/2014/main" id="{DBCB7BB3-6F3D-DBA9-246F-7DE1F76DB417}"/>
              </a:ext>
            </a:extLst>
          </p:cNvPr>
          <p:cNvSpPr/>
          <p:nvPr/>
        </p:nvSpPr>
        <p:spPr>
          <a:xfrm>
            <a:off x="4022772" y="2749116"/>
            <a:ext cx="8123207" cy="1630782"/>
          </a:xfrm>
          <a:prstGeom prst="rect">
            <a:avLst/>
          </a:prstGeom>
          <a:solidFill>
            <a:schemeClr val="bg1"/>
          </a:solidFill>
          <a:ln w="28575">
            <a:solidFill>
              <a:srgbClr val="6554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logistics provider should assess a proposed route to balance safety and security for a given journey. Pre-departure checklists should be developed to aid the driver to comply with requirements. </a:t>
            </a:r>
          </a:p>
        </p:txBody>
      </p:sp>
      <p:sp>
        <p:nvSpPr>
          <p:cNvPr id="35" name="Rectangle 34">
            <a:extLst>
              <a:ext uri="{FF2B5EF4-FFF2-40B4-BE49-F238E27FC236}">
                <a16:creationId xmlns:a16="http://schemas.microsoft.com/office/drawing/2014/main" id="{AE189BAD-6E8E-32DE-2966-3B2C8082D012}"/>
              </a:ext>
            </a:extLst>
          </p:cNvPr>
          <p:cNvSpPr/>
          <p:nvPr/>
        </p:nvSpPr>
        <p:spPr>
          <a:xfrm>
            <a:off x="4040625" y="4495616"/>
            <a:ext cx="8123207" cy="1630782"/>
          </a:xfrm>
          <a:prstGeom prst="rect">
            <a:avLst/>
          </a:prstGeom>
          <a:solidFill>
            <a:schemeClr val="bg1"/>
          </a:solidFill>
          <a:ln w="28575">
            <a:solidFill>
              <a:srgbClr val="36B37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driver should follow procedures relating to the journey, manage deviations, and report accordingly.</a:t>
            </a:r>
          </a:p>
        </p:txBody>
      </p:sp>
      <p:grpSp>
        <p:nvGrpSpPr>
          <p:cNvPr id="5" name="Group 4">
            <a:extLst>
              <a:ext uri="{FF2B5EF4-FFF2-40B4-BE49-F238E27FC236}">
                <a16:creationId xmlns:a16="http://schemas.microsoft.com/office/drawing/2014/main" id="{67B15433-CE3A-1A6F-82D4-34749099A174}"/>
              </a:ext>
            </a:extLst>
          </p:cNvPr>
          <p:cNvGrpSpPr/>
          <p:nvPr/>
        </p:nvGrpSpPr>
        <p:grpSpPr>
          <a:xfrm>
            <a:off x="28168" y="4479944"/>
            <a:ext cx="4023360" cy="1662128"/>
            <a:chOff x="5108830" y="4126243"/>
            <a:chExt cx="4023360" cy="1840301"/>
          </a:xfrm>
        </p:grpSpPr>
        <p:sp>
          <p:nvSpPr>
            <p:cNvPr id="13" name="Rectangle: Rounded Corners 6">
              <a:extLst>
                <a:ext uri="{FF2B5EF4-FFF2-40B4-BE49-F238E27FC236}">
                  <a16:creationId xmlns:a16="http://schemas.microsoft.com/office/drawing/2014/main" id="{7E3845E0-97F1-3F94-4D0F-4984911E231D}"/>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Driver</a:t>
              </a:r>
            </a:p>
          </p:txBody>
        </p:sp>
        <p:grpSp>
          <p:nvGrpSpPr>
            <p:cNvPr id="21" name="Group 20">
              <a:extLst>
                <a:ext uri="{FF2B5EF4-FFF2-40B4-BE49-F238E27FC236}">
                  <a16:creationId xmlns:a16="http://schemas.microsoft.com/office/drawing/2014/main" id="{747B3F0D-EA64-51CB-2C9C-0C5C55996634}"/>
                </a:ext>
              </a:extLst>
            </p:cNvPr>
            <p:cNvGrpSpPr>
              <a:grpSpLocks noChangeAspect="1"/>
            </p:cNvGrpSpPr>
            <p:nvPr/>
          </p:nvGrpSpPr>
          <p:grpSpPr>
            <a:xfrm>
              <a:off x="5833728" y="4239305"/>
              <a:ext cx="1286769" cy="1586248"/>
              <a:chOff x="8776449" y="2987675"/>
              <a:chExt cx="765525" cy="943691"/>
            </a:xfrm>
            <a:solidFill>
              <a:schemeClr val="bg1"/>
            </a:solidFill>
          </p:grpSpPr>
          <p:sp>
            <p:nvSpPr>
              <p:cNvPr id="36" name="Freeform 21">
                <a:extLst>
                  <a:ext uri="{FF2B5EF4-FFF2-40B4-BE49-F238E27FC236}">
                    <a16:creationId xmlns:a16="http://schemas.microsoft.com/office/drawing/2014/main" id="{921F3AF0-D2B8-A14B-B36C-926DDBDBF25F}"/>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22F83629-10BE-445E-F276-B14DD877C739}"/>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FB668D7D-8ECC-917A-F07F-F77ADD9A4DE0}"/>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AD97C786-9EB2-4530-017D-EE36AC27D3F0}"/>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824E2B45-563B-9155-EF7A-E465358B755D}"/>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69A9442D-C480-2559-0DDB-C0A0FB1FB012}"/>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EB03CE01-78BD-0601-7B42-BD68F755E2F8}"/>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8FAB67DA-2CB7-267E-E483-6122A0A084F5}"/>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grpSp>
        <p:nvGrpSpPr>
          <p:cNvPr id="44" name="Group 43">
            <a:extLst>
              <a:ext uri="{FF2B5EF4-FFF2-40B4-BE49-F238E27FC236}">
                <a16:creationId xmlns:a16="http://schemas.microsoft.com/office/drawing/2014/main" id="{706003F1-E85F-F173-9534-76540C6DE665}"/>
              </a:ext>
            </a:extLst>
          </p:cNvPr>
          <p:cNvGrpSpPr/>
          <p:nvPr/>
        </p:nvGrpSpPr>
        <p:grpSpPr>
          <a:xfrm>
            <a:off x="12782" y="2739354"/>
            <a:ext cx="4023360" cy="1662128"/>
            <a:chOff x="63348" y="6580273"/>
            <a:chExt cx="4023360" cy="1840301"/>
          </a:xfrm>
        </p:grpSpPr>
        <p:sp>
          <p:nvSpPr>
            <p:cNvPr id="45" name="Rectangle: Rounded Corners 4">
              <a:extLst>
                <a:ext uri="{FF2B5EF4-FFF2-40B4-BE49-F238E27FC236}">
                  <a16:creationId xmlns:a16="http://schemas.microsoft.com/office/drawing/2014/main" id="{EBD0BDAD-303D-B0A9-E755-B382480BA545}"/>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Logistics </a:t>
              </a:r>
              <a:br>
                <a:rPr lang="en-US" sz="3200" b="1" dirty="0"/>
              </a:br>
              <a:r>
                <a:rPr lang="en-US" sz="3200" b="1" dirty="0"/>
                <a:t>Provider</a:t>
              </a:r>
            </a:p>
          </p:txBody>
        </p:sp>
        <p:grpSp>
          <p:nvGrpSpPr>
            <p:cNvPr id="46" name="Group 45">
              <a:extLst>
                <a:ext uri="{FF2B5EF4-FFF2-40B4-BE49-F238E27FC236}">
                  <a16:creationId xmlns:a16="http://schemas.microsoft.com/office/drawing/2014/main" id="{BECBB261-3C41-810E-C46C-629591AFCB60}"/>
                </a:ext>
              </a:extLst>
            </p:cNvPr>
            <p:cNvGrpSpPr>
              <a:grpSpLocks noChangeAspect="1"/>
            </p:cNvGrpSpPr>
            <p:nvPr/>
          </p:nvGrpSpPr>
          <p:grpSpPr>
            <a:xfrm>
              <a:off x="223596" y="6953397"/>
              <a:ext cx="2004343" cy="1170509"/>
              <a:chOff x="8343865" y="2960610"/>
              <a:chExt cx="1101108" cy="643032"/>
            </a:xfrm>
            <a:solidFill>
              <a:schemeClr val="bg1"/>
            </a:solidFill>
          </p:grpSpPr>
          <p:sp>
            <p:nvSpPr>
              <p:cNvPr id="47" name="Freeform 16">
                <a:extLst>
                  <a:ext uri="{FF2B5EF4-FFF2-40B4-BE49-F238E27FC236}">
                    <a16:creationId xmlns:a16="http://schemas.microsoft.com/office/drawing/2014/main" id="{2098369B-ABBF-568A-A3C2-05E156248E6D}"/>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48" name="Freeform 17">
                <a:extLst>
                  <a:ext uri="{FF2B5EF4-FFF2-40B4-BE49-F238E27FC236}">
                    <a16:creationId xmlns:a16="http://schemas.microsoft.com/office/drawing/2014/main" id="{7F471388-D547-319C-78F8-94607B4C4F77}"/>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8600DE0-520F-944F-977F-A7A9114834B5}"/>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722DED8F-3A31-9158-FC0D-8AEFE6B95B27}"/>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sp>
        <p:nvSpPr>
          <p:cNvPr id="51" name="Rectangle: Rounded Corners 2">
            <a:extLst>
              <a:ext uri="{FF2B5EF4-FFF2-40B4-BE49-F238E27FC236}">
                <a16:creationId xmlns:a16="http://schemas.microsoft.com/office/drawing/2014/main" id="{2F4037D7-70B6-D7B6-4D7D-55A888668075}"/>
              </a:ext>
            </a:extLst>
          </p:cNvPr>
          <p:cNvSpPr/>
          <p:nvPr/>
        </p:nvSpPr>
        <p:spPr>
          <a:xfrm>
            <a:off x="5804" y="1011478"/>
            <a:ext cx="4017556" cy="1662632"/>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                    Sender</a:t>
            </a:r>
            <a:endParaRPr lang="en-US" dirty="0"/>
          </a:p>
        </p:txBody>
      </p:sp>
      <p:sp>
        <p:nvSpPr>
          <p:cNvPr id="52" name="Freeform 11">
            <a:extLst>
              <a:ext uri="{FF2B5EF4-FFF2-40B4-BE49-F238E27FC236}">
                <a16:creationId xmlns:a16="http://schemas.microsoft.com/office/drawing/2014/main" id="{D2841000-0C7A-6D25-5A52-814001D023CE}"/>
              </a:ext>
            </a:extLst>
          </p:cNvPr>
          <p:cNvSpPr/>
          <p:nvPr/>
        </p:nvSpPr>
        <p:spPr>
          <a:xfrm>
            <a:off x="709844" y="1236311"/>
            <a:ext cx="1481263" cy="131004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solidFill>
            <a:schemeClr val="bg1"/>
          </a:solidFill>
          <a:ln w="0" cap="flat">
            <a:noFill/>
            <a:prstDash val="solid"/>
            <a:miter/>
          </a:ln>
        </p:spPr>
        <p:txBody>
          <a:bodyPr rtlCol="0" anchor="ctr"/>
          <a:lstStyle/>
          <a:p>
            <a:endParaRPr lang="en-US"/>
          </a:p>
        </p:txBody>
      </p:sp>
      <p:sp>
        <p:nvSpPr>
          <p:cNvPr id="53" name="Freeform 14">
            <a:extLst>
              <a:ext uri="{FF2B5EF4-FFF2-40B4-BE49-F238E27FC236}">
                <a16:creationId xmlns:a16="http://schemas.microsoft.com/office/drawing/2014/main" id="{A0A54D20-1E83-5C45-0219-B614847AE04D}"/>
              </a:ext>
            </a:extLst>
          </p:cNvPr>
          <p:cNvSpPr/>
          <p:nvPr/>
        </p:nvSpPr>
        <p:spPr>
          <a:xfrm>
            <a:off x="465140" y="1685354"/>
            <a:ext cx="771333" cy="564415"/>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solidFill>
            <a:schemeClr val="bg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494950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E796C-8A7A-821C-6037-2315E72ADA0B}"/>
              </a:ext>
            </a:extLst>
          </p:cNvPr>
          <p:cNvSpPr>
            <a:spLocks noGrp="1"/>
          </p:cNvSpPr>
          <p:nvPr>
            <p:ph type="sldNum" sz="quarter" idx="10"/>
          </p:nvPr>
        </p:nvSpPr>
        <p:spPr/>
        <p:txBody>
          <a:bodyPr/>
          <a:lstStyle/>
          <a:p>
            <a:fld id="{81529391-9475-4D39-AD9A-2926ECC31B66}" type="slidenum">
              <a:rPr lang="en-GB" smtClean="0"/>
              <a:t>37</a:t>
            </a:fld>
            <a:endParaRPr lang="en-GB"/>
          </a:p>
        </p:txBody>
      </p:sp>
      <p:sp>
        <p:nvSpPr>
          <p:cNvPr id="53" name="Content Placeholder 52">
            <a:extLst>
              <a:ext uri="{FF2B5EF4-FFF2-40B4-BE49-F238E27FC236}">
                <a16:creationId xmlns:a16="http://schemas.microsoft.com/office/drawing/2014/main" id="{5D2DE39C-172A-A88D-D618-CE7D898C85C0}"/>
              </a:ext>
            </a:extLst>
          </p:cNvPr>
          <p:cNvSpPr>
            <a:spLocks noGrp="1"/>
          </p:cNvSpPr>
          <p:nvPr>
            <p:ph sz="quarter" idx="13"/>
          </p:nvPr>
        </p:nvSpPr>
        <p:spPr/>
        <p:txBody>
          <a:bodyPr/>
          <a:lstStyle/>
          <a:p>
            <a:endParaRPr lang="en-GB"/>
          </a:p>
        </p:txBody>
      </p:sp>
      <p:sp>
        <p:nvSpPr>
          <p:cNvPr id="4" name="Title 3">
            <a:extLst>
              <a:ext uri="{FF2B5EF4-FFF2-40B4-BE49-F238E27FC236}">
                <a16:creationId xmlns:a16="http://schemas.microsoft.com/office/drawing/2014/main" id="{DA364064-F8EF-04BA-F1E0-F47A2F4014CC}"/>
              </a:ext>
            </a:extLst>
          </p:cNvPr>
          <p:cNvSpPr>
            <a:spLocks noGrp="1"/>
          </p:cNvSpPr>
          <p:nvPr>
            <p:ph type="title"/>
          </p:nvPr>
        </p:nvSpPr>
        <p:spPr/>
        <p:txBody>
          <a:bodyPr/>
          <a:lstStyle/>
          <a:p>
            <a:r>
              <a:rPr lang="en-GB" sz="4250"/>
              <a:t>Driver Management</a:t>
            </a:r>
            <a:endParaRPr lang="en-US" sz="4250"/>
          </a:p>
        </p:txBody>
      </p:sp>
      <p:sp>
        <p:nvSpPr>
          <p:cNvPr id="33" name="Rectangle 32">
            <a:extLst>
              <a:ext uri="{FF2B5EF4-FFF2-40B4-BE49-F238E27FC236}">
                <a16:creationId xmlns:a16="http://schemas.microsoft.com/office/drawing/2014/main" id="{BB99B287-8E3C-0117-37B8-4BC258086A6F}"/>
              </a:ext>
            </a:extLst>
          </p:cNvPr>
          <p:cNvSpPr/>
          <p:nvPr/>
        </p:nvSpPr>
        <p:spPr>
          <a:xfrm>
            <a:off x="4028577" y="1031836"/>
            <a:ext cx="8123207" cy="1649672"/>
          </a:xfrm>
          <a:prstGeom prst="rect">
            <a:avLst/>
          </a:prstGeom>
          <a:solidFill>
            <a:schemeClr val="bg1"/>
          </a:solidFill>
          <a:ln w="28575">
            <a:solidFill>
              <a:srgbClr val="FF745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ea typeface="+mn-lt"/>
                <a:cs typeface="+mn-lt"/>
              </a:rPr>
              <a:t>The sender should have a system in place to identify appropriate drivers</a:t>
            </a:r>
            <a:r>
              <a:rPr lang="en-US" sz="1800" dirty="0">
                <a:solidFill>
                  <a:srgbClr val="0F1B23"/>
                </a:solidFill>
                <a:ea typeface="+mn-lt"/>
                <a:cs typeface="+mn-lt"/>
              </a:rPr>
              <a:t>. </a:t>
            </a:r>
            <a:endParaRPr lang="en-US" sz="1800" dirty="0">
              <a:solidFill>
                <a:srgbClr val="0F1B23"/>
              </a:solidFill>
            </a:endParaRPr>
          </a:p>
        </p:txBody>
      </p:sp>
      <p:sp>
        <p:nvSpPr>
          <p:cNvPr id="34" name="Rectangle 33">
            <a:extLst>
              <a:ext uri="{FF2B5EF4-FFF2-40B4-BE49-F238E27FC236}">
                <a16:creationId xmlns:a16="http://schemas.microsoft.com/office/drawing/2014/main" id="{DBCB7BB3-6F3D-DBA9-246F-7DE1F76DB417}"/>
              </a:ext>
            </a:extLst>
          </p:cNvPr>
          <p:cNvSpPr/>
          <p:nvPr/>
        </p:nvSpPr>
        <p:spPr>
          <a:xfrm>
            <a:off x="4031877" y="2758285"/>
            <a:ext cx="8130491" cy="1638867"/>
          </a:xfrm>
          <a:prstGeom prst="rect">
            <a:avLst/>
          </a:prstGeom>
          <a:solidFill>
            <a:schemeClr val="bg1"/>
          </a:solidFill>
          <a:ln w="28575">
            <a:solidFill>
              <a:srgbClr val="6554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logistics providers should establish a robust staff training program for safety and security transport of dangerous goods. The training program should include periodic performance reviews and corrective action as necessary. </a:t>
            </a:r>
          </a:p>
        </p:txBody>
      </p:sp>
      <p:sp>
        <p:nvSpPr>
          <p:cNvPr id="35" name="Rectangle 34">
            <a:extLst>
              <a:ext uri="{FF2B5EF4-FFF2-40B4-BE49-F238E27FC236}">
                <a16:creationId xmlns:a16="http://schemas.microsoft.com/office/drawing/2014/main" id="{AE189BAD-6E8E-32DE-2966-3B2C8082D012}"/>
              </a:ext>
            </a:extLst>
          </p:cNvPr>
          <p:cNvSpPr/>
          <p:nvPr/>
        </p:nvSpPr>
        <p:spPr>
          <a:xfrm>
            <a:off x="4060778" y="4487894"/>
            <a:ext cx="8123207" cy="1654178"/>
          </a:xfrm>
          <a:prstGeom prst="rect">
            <a:avLst/>
          </a:prstGeom>
          <a:solidFill>
            <a:schemeClr val="bg1"/>
          </a:solidFill>
          <a:ln w="28575">
            <a:solidFill>
              <a:srgbClr val="36B37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driver should be aware of any training and certification requirements they need to perform their role effectively.</a:t>
            </a:r>
          </a:p>
        </p:txBody>
      </p:sp>
      <p:grpSp>
        <p:nvGrpSpPr>
          <p:cNvPr id="3" name="Group 2">
            <a:extLst>
              <a:ext uri="{FF2B5EF4-FFF2-40B4-BE49-F238E27FC236}">
                <a16:creationId xmlns:a16="http://schemas.microsoft.com/office/drawing/2014/main" id="{AC544C8B-FA7A-9D00-5B2B-21F4E1897C78}"/>
              </a:ext>
            </a:extLst>
          </p:cNvPr>
          <p:cNvGrpSpPr/>
          <p:nvPr/>
        </p:nvGrpSpPr>
        <p:grpSpPr>
          <a:xfrm>
            <a:off x="28168" y="4479944"/>
            <a:ext cx="4023360" cy="1662128"/>
            <a:chOff x="5108830" y="4126243"/>
            <a:chExt cx="4023360" cy="1840301"/>
          </a:xfrm>
        </p:grpSpPr>
        <p:sp>
          <p:nvSpPr>
            <p:cNvPr id="5" name="Rectangle: Rounded Corners 6">
              <a:extLst>
                <a:ext uri="{FF2B5EF4-FFF2-40B4-BE49-F238E27FC236}">
                  <a16:creationId xmlns:a16="http://schemas.microsoft.com/office/drawing/2014/main" id="{9217C9BF-E29C-C073-11AC-BED4CFE8EED4}"/>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Driver</a:t>
              </a:r>
            </a:p>
          </p:txBody>
        </p:sp>
        <p:grpSp>
          <p:nvGrpSpPr>
            <p:cNvPr id="13" name="Group 12">
              <a:extLst>
                <a:ext uri="{FF2B5EF4-FFF2-40B4-BE49-F238E27FC236}">
                  <a16:creationId xmlns:a16="http://schemas.microsoft.com/office/drawing/2014/main" id="{3955853A-FFD8-22A3-962A-9BFE84EBBEB1}"/>
                </a:ext>
              </a:extLst>
            </p:cNvPr>
            <p:cNvGrpSpPr>
              <a:grpSpLocks noChangeAspect="1"/>
            </p:cNvGrpSpPr>
            <p:nvPr/>
          </p:nvGrpSpPr>
          <p:grpSpPr>
            <a:xfrm>
              <a:off x="5833728" y="4239305"/>
              <a:ext cx="1286769" cy="1586248"/>
              <a:chOff x="8776449" y="2987675"/>
              <a:chExt cx="765525" cy="943691"/>
            </a:xfrm>
            <a:solidFill>
              <a:schemeClr val="bg1"/>
            </a:solidFill>
          </p:grpSpPr>
          <p:sp>
            <p:nvSpPr>
              <p:cNvPr id="21" name="Freeform 21">
                <a:extLst>
                  <a:ext uri="{FF2B5EF4-FFF2-40B4-BE49-F238E27FC236}">
                    <a16:creationId xmlns:a16="http://schemas.microsoft.com/office/drawing/2014/main" id="{D0EB3C8E-0A61-64C0-31EB-836B88CC8FA7}"/>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36" name="Freeform 22">
                <a:extLst>
                  <a:ext uri="{FF2B5EF4-FFF2-40B4-BE49-F238E27FC236}">
                    <a16:creationId xmlns:a16="http://schemas.microsoft.com/office/drawing/2014/main" id="{25FEFF2F-CBBA-FE5E-6A4B-EDD13B736531}"/>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37" name="Freeform 23">
                <a:extLst>
                  <a:ext uri="{FF2B5EF4-FFF2-40B4-BE49-F238E27FC236}">
                    <a16:creationId xmlns:a16="http://schemas.microsoft.com/office/drawing/2014/main" id="{07ABD797-0B60-8718-1818-3CDBEAF230CB}"/>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38" name="Freeform 24">
                <a:extLst>
                  <a:ext uri="{FF2B5EF4-FFF2-40B4-BE49-F238E27FC236}">
                    <a16:creationId xmlns:a16="http://schemas.microsoft.com/office/drawing/2014/main" id="{5F3DFC89-A1DB-0DD7-C3FC-A85A8C54F866}"/>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39" name="Freeform 25">
                <a:extLst>
                  <a:ext uri="{FF2B5EF4-FFF2-40B4-BE49-F238E27FC236}">
                    <a16:creationId xmlns:a16="http://schemas.microsoft.com/office/drawing/2014/main" id="{65E177D6-4D23-F242-9711-CCAF3F3078C5}"/>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40" name="Freeform 26">
                <a:extLst>
                  <a:ext uri="{FF2B5EF4-FFF2-40B4-BE49-F238E27FC236}">
                    <a16:creationId xmlns:a16="http://schemas.microsoft.com/office/drawing/2014/main" id="{2C16145C-EEBA-F108-8F07-A42BF521B5CD}"/>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41" name="Freeform 27">
                <a:extLst>
                  <a:ext uri="{FF2B5EF4-FFF2-40B4-BE49-F238E27FC236}">
                    <a16:creationId xmlns:a16="http://schemas.microsoft.com/office/drawing/2014/main" id="{4CD6B014-6984-A294-2F6A-56C366386F25}"/>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42" name="Freeform 28">
                <a:extLst>
                  <a:ext uri="{FF2B5EF4-FFF2-40B4-BE49-F238E27FC236}">
                    <a16:creationId xmlns:a16="http://schemas.microsoft.com/office/drawing/2014/main" id="{A7F978A2-EA70-FDCD-A9A1-8156562A3CC9}"/>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864F9AAB-B00C-C460-D53E-F46B3D8533B5}"/>
              </a:ext>
            </a:extLst>
          </p:cNvPr>
          <p:cNvGrpSpPr/>
          <p:nvPr/>
        </p:nvGrpSpPr>
        <p:grpSpPr>
          <a:xfrm>
            <a:off x="0" y="2758286"/>
            <a:ext cx="4023360" cy="1662128"/>
            <a:chOff x="63348" y="6580273"/>
            <a:chExt cx="4023360" cy="1840301"/>
          </a:xfrm>
        </p:grpSpPr>
        <p:sp>
          <p:nvSpPr>
            <p:cNvPr id="44" name="Rectangle: Rounded Corners 4">
              <a:extLst>
                <a:ext uri="{FF2B5EF4-FFF2-40B4-BE49-F238E27FC236}">
                  <a16:creationId xmlns:a16="http://schemas.microsoft.com/office/drawing/2014/main" id="{AD86E084-5270-3874-21B6-C24872B2CE37}"/>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Logistics </a:t>
              </a:r>
              <a:br>
                <a:rPr lang="en-US" sz="3200" b="1" dirty="0"/>
              </a:br>
              <a:r>
                <a:rPr lang="en-US" sz="3200" b="1" dirty="0"/>
                <a:t>Provider</a:t>
              </a:r>
            </a:p>
          </p:txBody>
        </p:sp>
        <p:grpSp>
          <p:nvGrpSpPr>
            <p:cNvPr id="45" name="Group 44">
              <a:extLst>
                <a:ext uri="{FF2B5EF4-FFF2-40B4-BE49-F238E27FC236}">
                  <a16:creationId xmlns:a16="http://schemas.microsoft.com/office/drawing/2014/main" id="{677E79CC-DB33-D8E1-C4D3-FBBD1CD08407}"/>
                </a:ext>
              </a:extLst>
            </p:cNvPr>
            <p:cNvGrpSpPr>
              <a:grpSpLocks noChangeAspect="1"/>
            </p:cNvGrpSpPr>
            <p:nvPr/>
          </p:nvGrpSpPr>
          <p:grpSpPr>
            <a:xfrm>
              <a:off x="223596" y="6953397"/>
              <a:ext cx="2004343" cy="1170509"/>
              <a:chOff x="8343865" y="2960610"/>
              <a:chExt cx="1101108" cy="643032"/>
            </a:xfrm>
            <a:solidFill>
              <a:schemeClr val="bg1"/>
            </a:solidFill>
          </p:grpSpPr>
          <p:sp>
            <p:nvSpPr>
              <p:cNvPr id="46" name="Freeform 16">
                <a:extLst>
                  <a:ext uri="{FF2B5EF4-FFF2-40B4-BE49-F238E27FC236}">
                    <a16:creationId xmlns:a16="http://schemas.microsoft.com/office/drawing/2014/main" id="{C0576133-3B9D-10F4-7BF0-CE33D2B7ABF4}"/>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47" name="Freeform 17">
                <a:extLst>
                  <a:ext uri="{FF2B5EF4-FFF2-40B4-BE49-F238E27FC236}">
                    <a16:creationId xmlns:a16="http://schemas.microsoft.com/office/drawing/2014/main" id="{41F2BAC9-62C2-714D-9C3C-C849422A44CE}"/>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48" name="Freeform 18">
                <a:extLst>
                  <a:ext uri="{FF2B5EF4-FFF2-40B4-BE49-F238E27FC236}">
                    <a16:creationId xmlns:a16="http://schemas.microsoft.com/office/drawing/2014/main" id="{FE172618-E5ED-754F-52D6-5646047F328F}"/>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49" name="Freeform 19">
                <a:extLst>
                  <a:ext uri="{FF2B5EF4-FFF2-40B4-BE49-F238E27FC236}">
                    <a16:creationId xmlns:a16="http://schemas.microsoft.com/office/drawing/2014/main" id="{194EDF26-36C9-4201-B488-E89FBBCA6477}"/>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sp>
        <p:nvSpPr>
          <p:cNvPr id="50" name="Rectangle: Rounded Corners 2">
            <a:extLst>
              <a:ext uri="{FF2B5EF4-FFF2-40B4-BE49-F238E27FC236}">
                <a16:creationId xmlns:a16="http://schemas.microsoft.com/office/drawing/2014/main" id="{81250BA6-8377-D313-E658-DCE73D615DAB}"/>
              </a:ext>
            </a:extLst>
          </p:cNvPr>
          <p:cNvSpPr/>
          <p:nvPr/>
        </p:nvSpPr>
        <p:spPr>
          <a:xfrm>
            <a:off x="0" y="1031836"/>
            <a:ext cx="4017556" cy="1662632"/>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                    Sender</a:t>
            </a:r>
            <a:endParaRPr lang="en-US" dirty="0"/>
          </a:p>
        </p:txBody>
      </p:sp>
      <p:sp>
        <p:nvSpPr>
          <p:cNvPr id="51" name="Freeform 11">
            <a:extLst>
              <a:ext uri="{FF2B5EF4-FFF2-40B4-BE49-F238E27FC236}">
                <a16:creationId xmlns:a16="http://schemas.microsoft.com/office/drawing/2014/main" id="{D0634A5C-C767-BF49-6FFC-11535563FDAA}"/>
              </a:ext>
            </a:extLst>
          </p:cNvPr>
          <p:cNvSpPr/>
          <p:nvPr/>
        </p:nvSpPr>
        <p:spPr>
          <a:xfrm>
            <a:off x="709844" y="1236311"/>
            <a:ext cx="1481263" cy="131004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solidFill>
            <a:schemeClr val="bg1"/>
          </a:solidFill>
          <a:ln w="0" cap="flat">
            <a:noFill/>
            <a:prstDash val="solid"/>
            <a:miter/>
          </a:ln>
        </p:spPr>
        <p:txBody>
          <a:bodyPr rtlCol="0" anchor="ctr"/>
          <a:lstStyle/>
          <a:p>
            <a:endParaRPr lang="en-US"/>
          </a:p>
        </p:txBody>
      </p:sp>
      <p:sp>
        <p:nvSpPr>
          <p:cNvPr id="52" name="Freeform 14">
            <a:extLst>
              <a:ext uri="{FF2B5EF4-FFF2-40B4-BE49-F238E27FC236}">
                <a16:creationId xmlns:a16="http://schemas.microsoft.com/office/drawing/2014/main" id="{A3AE6E1D-8CFC-0603-A510-4BE00A9E84C9}"/>
              </a:ext>
            </a:extLst>
          </p:cNvPr>
          <p:cNvSpPr/>
          <p:nvPr/>
        </p:nvSpPr>
        <p:spPr>
          <a:xfrm>
            <a:off x="465140" y="1685354"/>
            <a:ext cx="771333" cy="564415"/>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solidFill>
            <a:schemeClr val="bg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273405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E796C-8A7A-821C-6037-2315E72ADA0B}"/>
              </a:ext>
            </a:extLst>
          </p:cNvPr>
          <p:cNvSpPr>
            <a:spLocks noGrp="1"/>
          </p:cNvSpPr>
          <p:nvPr>
            <p:ph type="sldNum" sz="quarter" idx="10"/>
          </p:nvPr>
        </p:nvSpPr>
        <p:spPr/>
        <p:txBody>
          <a:bodyPr/>
          <a:lstStyle/>
          <a:p>
            <a:fld id="{81529391-9475-4D39-AD9A-2926ECC31B66}" type="slidenum">
              <a:rPr lang="en-GB" smtClean="0"/>
              <a:t>38</a:t>
            </a:fld>
            <a:endParaRPr lang="en-GB"/>
          </a:p>
        </p:txBody>
      </p:sp>
      <p:sp>
        <p:nvSpPr>
          <p:cNvPr id="3" name="Content Placeholder 2">
            <a:extLst>
              <a:ext uri="{FF2B5EF4-FFF2-40B4-BE49-F238E27FC236}">
                <a16:creationId xmlns:a16="http://schemas.microsoft.com/office/drawing/2014/main" id="{71284576-A61A-9CE3-ABB5-8304D4E67422}"/>
              </a:ext>
            </a:extLst>
          </p:cNvPr>
          <p:cNvSpPr>
            <a:spLocks noGrp="1"/>
          </p:cNvSpPr>
          <p:nvPr>
            <p:ph sz="quarter" idx="13"/>
          </p:nvPr>
        </p:nvSpPr>
        <p:spPr/>
        <p:txBody>
          <a:bodyPr/>
          <a:lstStyle/>
          <a:p>
            <a:endParaRPr lang="en-GB"/>
          </a:p>
        </p:txBody>
      </p:sp>
      <p:sp>
        <p:nvSpPr>
          <p:cNvPr id="4" name="Title 3">
            <a:extLst>
              <a:ext uri="{FF2B5EF4-FFF2-40B4-BE49-F238E27FC236}">
                <a16:creationId xmlns:a16="http://schemas.microsoft.com/office/drawing/2014/main" id="{DA364064-F8EF-04BA-F1E0-F47A2F4014CC}"/>
              </a:ext>
            </a:extLst>
          </p:cNvPr>
          <p:cNvSpPr>
            <a:spLocks noGrp="1"/>
          </p:cNvSpPr>
          <p:nvPr>
            <p:ph type="title"/>
          </p:nvPr>
        </p:nvSpPr>
        <p:spPr/>
        <p:txBody>
          <a:bodyPr/>
          <a:lstStyle/>
          <a:p>
            <a:r>
              <a:rPr lang="en-GB" sz="4250"/>
              <a:t>Incident Management</a:t>
            </a:r>
            <a:endParaRPr lang="en-US" sz="4250"/>
          </a:p>
        </p:txBody>
      </p:sp>
      <p:grpSp>
        <p:nvGrpSpPr>
          <p:cNvPr id="15" name="Group 14">
            <a:extLst>
              <a:ext uri="{FF2B5EF4-FFF2-40B4-BE49-F238E27FC236}">
                <a16:creationId xmlns:a16="http://schemas.microsoft.com/office/drawing/2014/main" id="{FF6DC7DA-4AA7-3F1D-9164-63745F2CBD3B}"/>
              </a:ext>
            </a:extLst>
          </p:cNvPr>
          <p:cNvGrpSpPr>
            <a:grpSpLocks noChangeAspect="1"/>
          </p:cNvGrpSpPr>
          <p:nvPr/>
        </p:nvGrpSpPr>
        <p:grpSpPr>
          <a:xfrm>
            <a:off x="200002" y="3343456"/>
            <a:ext cx="2004343" cy="1170509"/>
            <a:chOff x="8343865" y="2960610"/>
            <a:chExt cx="1101108" cy="643032"/>
          </a:xfrm>
          <a:solidFill>
            <a:schemeClr val="bg1"/>
          </a:solidFill>
        </p:grpSpPr>
        <p:sp>
          <p:nvSpPr>
            <p:cNvPr id="16" name="Freeform 16">
              <a:extLst>
                <a:ext uri="{FF2B5EF4-FFF2-40B4-BE49-F238E27FC236}">
                  <a16:creationId xmlns:a16="http://schemas.microsoft.com/office/drawing/2014/main" id="{8E71F26D-A0A1-6AB7-12DB-C07A10C26347}"/>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17" name="Freeform 17">
              <a:extLst>
                <a:ext uri="{FF2B5EF4-FFF2-40B4-BE49-F238E27FC236}">
                  <a16:creationId xmlns:a16="http://schemas.microsoft.com/office/drawing/2014/main" id="{73DC354A-4FB4-DE43-93AC-147447FC40A4}"/>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18" name="Freeform 18">
              <a:extLst>
                <a:ext uri="{FF2B5EF4-FFF2-40B4-BE49-F238E27FC236}">
                  <a16:creationId xmlns:a16="http://schemas.microsoft.com/office/drawing/2014/main" id="{B6DA8104-6B32-2DA1-CD64-8211FF7A5264}"/>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19" name="Freeform 19">
              <a:extLst>
                <a:ext uri="{FF2B5EF4-FFF2-40B4-BE49-F238E27FC236}">
                  <a16:creationId xmlns:a16="http://schemas.microsoft.com/office/drawing/2014/main" id="{CB3064A6-FBE0-1679-770D-AC2D6CD2A4D5}"/>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sp>
        <p:nvSpPr>
          <p:cNvPr id="33" name="Rectangle 32">
            <a:extLst>
              <a:ext uri="{FF2B5EF4-FFF2-40B4-BE49-F238E27FC236}">
                <a16:creationId xmlns:a16="http://schemas.microsoft.com/office/drawing/2014/main" id="{BB99B287-8E3C-0117-37B8-4BC258086A6F}"/>
              </a:ext>
            </a:extLst>
          </p:cNvPr>
          <p:cNvSpPr/>
          <p:nvPr/>
        </p:nvSpPr>
        <p:spPr>
          <a:xfrm>
            <a:off x="4017556" y="1046354"/>
            <a:ext cx="8123207" cy="1635723"/>
          </a:xfrm>
          <a:prstGeom prst="rect">
            <a:avLst/>
          </a:prstGeom>
          <a:solidFill>
            <a:schemeClr val="bg1"/>
          </a:solidFill>
          <a:ln w="28575">
            <a:solidFill>
              <a:srgbClr val="FF745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baseline="0" noProof="0" dirty="0">
                <a:solidFill>
                  <a:srgbClr val="0F1B23"/>
                </a:solidFill>
                <a:latin typeface="IBM Plex Sans"/>
              </a:rPr>
              <a:t>The sender should set expectations for how a driver should behave in the case of a safety or security incident. </a:t>
            </a:r>
            <a:endParaRPr lang="en-GB" sz="1800" noProof="0" dirty="0">
              <a:solidFill>
                <a:srgbClr val="0F1B23"/>
              </a:solidFill>
            </a:endParaRPr>
          </a:p>
        </p:txBody>
      </p:sp>
      <p:sp>
        <p:nvSpPr>
          <p:cNvPr id="34" name="Rectangle 33">
            <a:extLst>
              <a:ext uri="{FF2B5EF4-FFF2-40B4-BE49-F238E27FC236}">
                <a16:creationId xmlns:a16="http://schemas.microsoft.com/office/drawing/2014/main" id="{DBCB7BB3-6F3D-DBA9-246F-7DE1F76DB417}"/>
              </a:ext>
            </a:extLst>
          </p:cNvPr>
          <p:cNvSpPr/>
          <p:nvPr/>
        </p:nvSpPr>
        <p:spPr>
          <a:xfrm>
            <a:off x="4017555" y="2756022"/>
            <a:ext cx="8123207" cy="1662128"/>
          </a:xfrm>
          <a:prstGeom prst="rect">
            <a:avLst/>
          </a:prstGeom>
          <a:solidFill>
            <a:schemeClr val="bg1"/>
          </a:solidFill>
          <a:ln w="28575">
            <a:solidFill>
              <a:srgbClr val="6554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noProof="0" dirty="0">
                <a:solidFill>
                  <a:srgbClr val="0F1B23"/>
                </a:solidFill>
              </a:rPr>
              <a:t>The logistics provider should, where necessary, align incident management procedures </a:t>
            </a:r>
            <a:r>
              <a:rPr lang="en-GB" sz="1800" noProof="0" dirty="0">
                <a:solidFill>
                  <a:schemeClr val="tx1"/>
                </a:solidFill>
              </a:rPr>
              <a:t>with </a:t>
            </a:r>
            <a:r>
              <a:rPr lang="en-GB" sz="1800" dirty="0">
                <a:solidFill>
                  <a:schemeClr val="tx1"/>
                </a:solidFill>
              </a:rPr>
              <a:t>any requirements of the sender</a:t>
            </a:r>
            <a:r>
              <a:rPr lang="en-GB" sz="1800" noProof="0" dirty="0">
                <a:solidFill>
                  <a:schemeClr val="tx1"/>
                </a:solidFill>
              </a:rPr>
              <a:t>. C</a:t>
            </a:r>
            <a:r>
              <a:rPr lang="en-GB" sz="1800" dirty="0" err="1">
                <a:solidFill>
                  <a:schemeClr val="tx1"/>
                </a:solidFill>
              </a:rPr>
              <a:t>ontact</a:t>
            </a:r>
            <a:r>
              <a:rPr lang="en-GB" sz="1800" dirty="0">
                <a:solidFill>
                  <a:schemeClr val="tx1"/>
                </a:solidFill>
              </a:rPr>
              <a:t> number of the sender</a:t>
            </a:r>
            <a:r>
              <a:rPr lang="en-GB" sz="1800" noProof="0" dirty="0">
                <a:solidFill>
                  <a:schemeClr val="tx1"/>
                </a:solidFill>
              </a:rPr>
              <a:t> should be readily accessible in case of an incident.  </a:t>
            </a:r>
            <a:r>
              <a:rPr lang="en-US" sz="1800" dirty="0">
                <a:solidFill>
                  <a:schemeClr val="tx1"/>
                </a:solidFill>
              </a:rPr>
              <a:t> </a:t>
            </a:r>
          </a:p>
        </p:txBody>
      </p:sp>
      <p:sp>
        <p:nvSpPr>
          <p:cNvPr id="35" name="Rectangle 34">
            <a:extLst>
              <a:ext uri="{FF2B5EF4-FFF2-40B4-BE49-F238E27FC236}">
                <a16:creationId xmlns:a16="http://schemas.microsoft.com/office/drawing/2014/main" id="{AE189BAD-6E8E-32DE-2966-3B2C8082D012}"/>
              </a:ext>
            </a:extLst>
          </p:cNvPr>
          <p:cNvSpPr/>
          <p:nvPr/>
        </p:nvSpPr>
        <p:spPr>
          <a:xfrm>
            <a:off x="4032610" y="4505296"/>
            <a:ext cx="8123207" cy="1635724"/>
          </a:xfrm>
          <a:prstGeom prst="rect">
            <a:avLst/>
          </a:prstGeom>
          <a:solidFill>
            <a:schemeClr val="bg1"/>
          </a:solidFill>
          <a:ln w="28575">
            <a:solidFill>
              <a:srgbClr val="36B37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The driver should be familiar with and trained in incident management procedures, including the use of incident response equipment and emergency contact numbers.</a:t>
            </a:r>
            <a:endParaRPr lang="en-GB" noProof="0" dirty="0">
              <a:solidFill>
                <a:schemeClr val="tx1"/>
              </a:solidFill>
            </a:endParaRPr>
          </a:p>
        </p:txBody>
      </p:sp>
      <p:grpSp>
        <p:nvGrpSpPr>
          <p:cNvPr id="5" name="Group 4">
            <a:extLst>
              <a:ext uri="{FF2B5EF4-FFF2-40B4-BE49-F238E27FC236}">
                <a16:creationId xmlns:a16="http://schemas.microsoft.com/office/drawing/2014/main" id="{1C5D8B6C-6134-6C10-5390-C2AE40B38395}"/>
              </a:ext>
            </a:extLst>
          </p:cNvPr>
          <p:cNvGrpSpPr/>
          <p:nvPr/>
        </p:nvGrpSpPr>
        <p:grpSpPr>
          <a:xfrm>
            <a:off x="0" y="4492095"/>
            <a:ext cx="4023360" cy="1662128"/>
            <a:chOff x="5108830" y="4126243"/>
            <a:chExt cx="4023360" cy="1840301"/>
          </a:xfrm>
        </p:grpSpPr>
        <p:sp>
          <p:nvSpPr>
            <p:cNvPr id="13" name="Rectangle: Rounded Corners 6">
              <a:extLst>
                <a:ext uri="{FF2B5EF4-FFF2-40B4-BE49-F238E27FC236}">
                  <a16:creationId xmlns:a16="http://schemas.microsoft.com/office/drawing/2014/main" id="{2152CAC2-435B-E1E7-557F-6599B5AC6F8B}"/>
                </a:ext>
              </a:extLst>
            </p:cNvPr>
            <p:cNvSpPr/>
            <p:nvPr/>
          </p:nvSpPr>
          <p:spPr>
            <a:xfrm>
              <a:off x="5108830" y="4126243"/>
              <a:ext cx="4023360" cy="1840301"/>
            </a:xfrm>
            <a:prstGeom prst="rect">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Driver</a:t>
              </a:r>
            </a:p>
          </p:txBody>
        </p:sp>
        <p:grpSp>
          <p:nvGrpSpPr>
            <p:cNvPr id="21" name="Group 20">
              <a:extLst>
                <a:ext uri="{FF2B5EF4-FFF2-40B4-BE49-F238E27FC236}">
                  <a16:creationId xmlns:a16="http://schemas.microsoft.com/office/drawing/2014/main" id="{F1ADD20F-92FE-4B82-3D9C-B21085CCF85D}"/>
                </a:ext>
              </a:extLst>
            </p:cNvPr>
            <p:cNvGrpSpPr>
              <a:grpSpLocks noChangeAspect="1"/>
            </p:cNvGrpSpPr>
            <p:nvPr/>
          </p:nvGrpSpPr>
          <p:grpSpPr>
            <a:xfrm>
              <a:off x="5833728" y="4239305"/>
              <a:ext cx="1286769" cy="1586248"/>
              <a:chOff x="8776449" y="2987675"/>
              <a:chExt cx="765525" cy="943691"/>
            </a:xfrm>
            <a:solidFill>
              <a:schemeClr val="bg1"/>
            </a:solidFill>
          </p:grpSpPr>
          <p:sp>
            <p:nvSpPr>
              <p:cNvPr id="36" name="Freeform 21">
                <a:extLst>
                  <a:ext uri="{FF2B5EF4-FFF2-40B4-BE49-F238E27FC236}">
                    <a16:creationId xmlns:a16="http://schemas.microsoft.com/office/drawing/2014/main" id="{B8F9D0DB-2E42-94E2-FAD4-138C5003080F}"/>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AA8A98FB-F715-8473-C103-0C277BB5876B}"/>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CD9B127D-D71A-845F-7338-13F8470BEFBF}"/>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DE1DF84C-4EC8-4B15-92E1-DE3D0F7199BF}"/>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63EFF275-115C-5A9D-6263-6896341B8F9D}"/>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072537F3-F90D-94E0-164C-C99CFF5B7618}"/>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C66181E0-4F82-FEB0-A247-0EAA246FC4EF}"/>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52DCFE8C-6344-588B-5D31-3BC76B0CF776}"/>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endParaRPr lang="en-US"/>
              </a:p>
            </p:txBody>
          </p:sp>
        </p:grpSp>
      </p:grpSp>
      <p:grpSp>
        <p:nvGrpSpPr>
          <p:cNvPr id="44" name="Group 43">
            <a:extLst>
              <a:ext uri="{FF2B5EF4-FFF2-40B4-BE49-F238E27FC236}">
                <a16:creationId xmlns:a16="http://schemas.microsoft.com/office/drawing/2014/main" id="{005221BA-92FA-8A37-A3F3-22457F81F677}"/>
              </a:ext>
            </a:extLst>
          </p:cNvPr>
          <p:cNvGrpSpPr/>
          <p:nvPr/>
        </p:nvGrpSpPr>
        <p:grpSpPr>
          <a:xfrm>
            <a:off x="0" y="2763744"/>
            <a:ext cx="4023360" cy="1662128"/>
            <a:chOff x="63348" y="6580273"/>
            <a:chExt cx="4023360" cy="1840301"/>
          </a:xfrm>
        </p:grpSpPr>
        <p:sp>
          <p:nvSpPr>
            <p:cNvPr id="45" name="Rectangle: Rounded Corners 4">
              <a:extLst>
                <a:ext uri="{FF2B5EF4-FFF2-40B4-BE49-F238E27FC236}">
                  <a16:creationId xmlns:a16="http://schemas.microsoft.com/office/drawing/2014/main" id="{4980AD80-963A-A55B-470F-9B340386D802}"/>
                </a:ext>
              </a:extLst>
            </p:cNvPr>
            <p:cNvSpPr/>
            <p:nvPr/>
          </p:nvSpPr>
          <p:spPr>
            <a:xfrm>
              <a:off x="63348" y="6580273"/>
              <a:ext cx="4023360" cy="1840301"/>
            </a:xfrm>
            <a:prstGeom prst="rect">
              <a:avLst/>
            </a:prstGeom>
            <a:solidFill>
              <a:srgbClr val="655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dirty="0"/>
                <a:t>Logistics </a:t>
              </a:r>
              <a:br>
                <a:rPr lang="en-US" sz="3200" b="1" dirty="0"/>
              </a:br>
              <a:r>
                <a:rPr lang="en-US" sz="3200" b="1" dirty="0"/>
                <a:t>Provider</a:t>
              </a:r>
            </a:p>
          </p:txBody>
        </p:sp>
        <p:grpSp>
          <p:nvGrpSpPr>
            <p:cNvPr id="46" name="Group 45">
              <a:extLst>
                <a:ext uri="{FF2B5EF4-FFF2-40B4-BE49-F238E27FC236}">
                  <a16:creationId xmlns:a16="http://schemas.microsoft.com/office/drawing/2014/main" id="{618C3D6E-0EC9-E21A-46AC-71284B79CFD8}"/>
                </a:ext>
              </a:extLst>
            </p:cNvPr>
            <p:cNvGrpSpPr>
              <a:grpSpLocks noChangeAspect="1"/>
            </p:cNvGrpSpPr>
            <p:nvPr/>
          </p:nvGrpSpPr>
          <p:grpSpPr>
            <a:xfrm>
              <a:off x="223596" y="6953397"/>
              <a:ext cx="2004343" cy="1170509"/>
              <a:chOff x="8343865" y="2960610"/>
              <a:chExt cx="1101108" cy="643032"/>
            </a:xfrm>
            <a:solidFill>
              <a:schemeClr val="bg1"/>
            </a:solidFill>
          </p:grpSpPr>
          <p:sp>
            <p:nvSpPr>
              <p:cNvPr id="47" name="Freeform 16">
                <a:extLst>
                  <a:ext uri="{FF2B5EF4-FFF2-40B4-BE49-F238E27FC236}">
                    <a16:creationId xmlns:a16="http://schemas.microsoft.com/office/drawing/2014/main" id="{9BF713A4-D3E6-258C-8895-6602A2522416}"/>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48" name="Freeform 17">
                <a:extLst>
                  <a:ext uri="{FF2B5EF4-FFF2-40B4-BE49-F238E27FC236}">
                    <a16:creationId xmlns:a16="http://schemas.microsoft.com/office/drawing/2014/main" id="{DE90E02E-9040-3E8A-30CA-F54EAA45AE6E}"/>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6F8B73AC-F861-9E4E-5416-AF241FCE3524}"/>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8D554C72-10FE-0567-938F-2F2F051C5718}"/>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grpSp>
      <p:sp>
        <p:nvSpPr>
          <p:cNvPr id="58" name="Rectangle: Rounded Corners 2">
            <a:extLst>
              <a:ext uri="{FF2B5EF4-FFF2-40B4-BE49-F238E27FC236}">
                <a16:creationId xmlns:a16="http://schemas.microsoft.com/office/drawing/2014/main" id="{3ABFBF82-F249-D163-749E-1C5478446203}"/>
              </a:ext>
            </a:extLst>
          </p:cNvPr>
          <p:cNvSpPr/>
          <p:nvPr/>
        </p:nvSpPr>
        <p:spPr>
          <a:xfrm>
            <a:off x="0" y="1031836"/>
            <a:ext cx="4017556" cy="1662632"/>
          </a:xfrm>
          <a:prstGeom prst="rect">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                    Sender</a:t>
            </a:r>
            <a:endParaRPr lang="en-US" dirty="0"/>
          </a:p>
        </p:txBody>
      </p:sp>
      <p:sp>
        <p:nvSpPr>
          <p:cNvPr id="59" name="Freeform 11">
            <a:extLst>
              <a:ext uri="{FF2B5EF4-FFF2-40B4-BE49-F238E27FC236}">
                <a16:creationId xmlns:a16="http://schemas.microsoft.com/office/drawing/2014/main" id="{DE963D35-9760-0DB0-1DE5-249F697AB885}"/>
              </a:ext>
            </a:extLst>
          </p:cNvPr>
          <p:cNvSpPr/>
          <p:nvPr/>
        </p:nvSpPr>
        <p:spPr>
          <a:xfrm>
            <a:off x="709844" y="1236311"/>
            <a:ext cx="1481263" cy="131004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solidFill>
            <a:schemeClr val="bg1"/>
          </a:solidFill>
          <a:ln w="0" cap="flat">
            <a:noFill/>
            <a:prstDash val="solid"/>
            <a:miter/>
          </a:ln>
        </p:spPr>
        <p:txBody>
          <a:bodyPr rtlCol="0" anchor="ctr"/>
          <a:lstStyle/>
          <a:p>
            <a:endParaRPr lang="en-US"/>
          </a:p>
        </p:txBody>
      </p:sp>
      <p:sp>
        <p:nvSpPr>
          <p:cNvPr id="60" name="Freeform 14">
            <a:extLst>
              <a:ext uri="{FF2B5EF4-FFF2-40B4-BE49-F238E27FC236}">
                <a16:creationId xmlns:a16="http://schemas.microsoft.com/office/drawing/2014/main" id="{96650F64-4C38-A46A-17DA-C664A32FC518}"/>
              </a:ext>
            </a:extLst>
          </p:cNvPr>
          <p:cNvSpPr/>
          <p:nvPr/>
        </p:nvSpPr>
        <p:spPr>
          <a:xfrm>
            <a:off x="465140" y="1685354"/>
            <a:ext cx="771333" cy="564415"/>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solidFill>
            <a:schemeClr val="bg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3084071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4BEE-A3ED-DA2C-D686-EC3A0FDC0760}"/>
              </a:ext>
            </a:extLst>
          </p:cNvPr>
          <p:cNvSpPr>
            <a:spLocks noGrp="1"/>
          </p:cNvSpPr>
          <p:nvPr>
            <p:ph type="title"/>
          </p:nvPr>
        </p:nvSpPr>
        <p:spPr/>
        <p:txBody>
          <a:bodyPr/>
          <a:lstStyle/>
          <a:p>
            <a:r>
              <a:rPr lang="en-US" dirty="0"/>
              <a:t>Introduction to Cyber Security Risks</a:t>
            </a:r>
          </a:p>
        </p:txBody>
      </p:sp>
      <p:sp>
        <p:nvSpPr>
          <p:cNvPr id="3" name="Text Placeholder 2">
            <a:extLst>
              <a:ext uri="{FF2B5EF4-FFF2-40B4-BE49-F238E27FC236}">
                <a16:creationId xmlns:a16="http://schemas.microsoft.com/office/drawing/2014/main" id="{2E102B1B-8B8B-59ED-4C5D-D2A9E28D92A0}"/>
              </a:ext>
            </a:extLst>
          </p:cNvPr>
          <p:cNvSpPr>
            <a:spLocks noGrp="1"/>
          </p:cNvSpPr>
          <p:nvPr>
            <p:ph type="body" sz="quarter" idx="14"/>
          </p:nvPr>
        </p:nvSpPr>
        <p:spPr/>
        <p:txBody>
          <a:bodyPr/>
          <a:lstStyle/>
          <a:p>
            <a:endParaRPr lang="en-US"/>
          </a:p>
        </p:txBody>
      </p:sp>
      <p:sp>
        <p:nvSpPr>
          <p:cNvPr id="4" name="Subtitle 3">
            <a:extLst>
              <a:ext uri="{FF2B5EF4-FFF2-40B4-BE49-F238E27FC236}">
                <a16:creationId xmlns:a16="http://schemas.microsoft.com/office/drawing/2014/main" id="{2BC99641-393E-2749-6536-03148800367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601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5B1749-9A71-5E53-DBB8-D8A946B5F4C8}"/>
              </a:ext>
            </a:extLst>
          </p:cNvPr>
          <p:cNvSpPr>
            <a:spLocks noGrp="1"/>
          </p:cNvSpPr>
          <p:nvPr>
            <p:ph type="sldNum" sz="quarter" idx="10"/>
          </p:nvPr>
        </p:nvSpPr>
        <p:spPr>
          <a:xfrm>
            <a:off x="9448765" y="6571308"/>
            <a:ext cx="2743200" cy="286693"/>
          </a:xfrm>
        </p:spPr>
        <p:txBody>
          <a:bodyPr/>
          <a:lstStyle/>
          <a:p>
            <a:fld id="{81529391-9475-4D39-AD9A-2926ECC31B66}" type="slidenum">
              <a:rPr lang="en-GB" smtClean="0"/>
              <a:pPr/>
              <a:t>4</a:t>
            </a:fld>
            <a:endParaRPr lang="en-GB" dirty="0"/>
          </a:p>
        </p:txBody>
      </p:sp>
      <p:sp>
        <p:nvSpPr>
          <p:cNvPr id="3" name="Content Placeholder 2">
            <a:extLst>
              <a:ext uri="{FF2B5EF4-FFF2-40B4-BE49-F238E27FC236}">
                <a16:creationId xmlns:a16="http://schemas.microsoft.com/office/drawing/2014/main" id="{00E075B1-C61C-7388-654C-76BE19C7F6C0}"/>
              </a:ext>
            </a:extLst>
          </p:cNvPr>
          <p:cNvSpPr>
            <a:spLocks noGrp="1"/>
          </p:cNvSpPr>
          <p:nvPr>
            <p:ph sz="quarter" idx="13"/>
          </p:nvPr>
        </p:nvSpPr>
        <p:spPr>
          <a:xfrm>
            <a:off x="345016" y="1255712"/>
            <a:ext cx="11531600" cy="4346575"/>
          </a:xfrm>
        </p:spPr>
        <p:txBody>
          <a:bodyPr vert="horz" lIns="0" tIns="0" rIns="0" bIns="0" rtlCol="0" anchor="t">
            <a:noAutofit/>
          </a:bodyPr>
          <a:lstStyle/>
          <a:p>
            <a:r>
              <a:rPr lang="en-GB" noProof="0" dirty="0">
                <a:solidFill>
                  <a:schemeClr val="tx1"/>
                </a:solidFill>
              </a:rPr>
              <a:t>By the end of this course,  you will: </a:t>
            </a:r>
          </a:p>
          <a:p>
            <a:pPr marL="514350" indent="-514350">
              <a:buFont typeface="+mj-lt"/>
              <a:buAutoNum type="arabicPeriod"/>
            </a:pPr>
            <a:r>
              <a:rPr lang="en-GB" noProof="0" dirty="0">
                <a:solidFill>
                  <a:schemeClr val="tx1"/>
                </a:solidFill>
              </a:rPr>
              <a:t>Be introduced to key concepts and terms from the </a:t>
            </a:r>
            <a:r>
              <a:rPr lang="en-GB" noProof="0" dirty="0">
                <a:solidFill>
                  <a:schemeClr val="tx1"/>
                </a:solidFill>
                <a:hlinkClick r:id="rId3"/>
              </a:rPr>
              <a:t>OPCW </a:t>
            </a:r>
            <a:r>
              <a:rPr lang="en-GB" i="1" noProof="0" dirty="0">
                <a:solidFill>
                  <a:schemeClr val="tx1"/>
                </a:solidFill>
                <a:hlinkClick r:id="rId3"/>
              </a:rPr>
              <a:t>Indicative Guidelines for Safe and Secure Transport of Hazardous Chemicals by Road</a:t>
            </a:r>
            <a:r>
              <a:rPr lang="en-GB" i="1" noProof="0" dirty="0">
                <a:solidFill>
                  <a:schemeClr val="tx1"/>
                </a:solidFill>
              </a:rPr>
              <a:t>;</a:t>
            </a:r>
          </a:p>
          <a:p>
            <a:pPr marL="514350" indent="-514350">
              <a:buFont typeface="+mj-lt"/>
              <a:buAutoNum type="arabicPeriod"/>
            </a:pPr>
            <a:r>
              <a:rPr lang="en-GB" noProof="0" dirty="0">
                <a:solidFill>
                  <a:schemeClr val="tx1"/>
                </a:solidFill>
              </a:rPr>
              <a:t>Be able to identify your role and responsibilities in the transport of hazardous chemicals;</a:t>
            </a:r>
          </a:p>
          <a:p>
            <a:pPr marL="514350" indent="-514350">
              <a:buFont typeface="+mj-lt"/>
              <a:buAutoNum type="arabicPeriod"/>
            </a:pPr>
            <a:r>
              <a:rPr lang="en-GB" noProof="0" dirty="0">
                <a:solidFill>
                  <a:schemeClr val="tx1"/>
                </a:solidFill>
              </a:rPr>
              <a:t>Be familiar with industry recommended best practices for the safe and secure transport of hazardous chemicals.</a:t>
            </a:r>
          </a:p>
        </p:txBody>
      </p:sp>
      <p:sp>
        <p:nvSpPr>
          <p:cNvPr id="4" name="Title 3">
            <a:extLst>
              <a:ext uri="{FF2B5EF4-FFF2-40B4-BE49-F238E27FC236}">
                <a16:creationId xmlns:a16="http://schemas.microsoft.com/office/drawing/2014/main" id="{3208DE29-F967-B376-B30A-4884AF7B8078}"/>
              </a:ext>
            </a:extLst>
          </p:cNvPr>
          <p:cNvSpPr>
            <a:spLocks noGrp="1"/>
          </p:cNvSpPr>
          <p:nvPr>
            <p:ph type="title"/>
          </p:nvPr>
        </p:nvSpPr>
        <p:spPr>
          <a:xfrm>
            <a:off x="304800" y="316993"/>
            <a:ext cx="11542184" cy="1616487"/>
          </a:xfrm>
        </p:spPr>
        <p:txBody>
          <a:bodyPr/>
          <a:lstStyle/>
          <a:p>
            <a:r>
              <a:rPr lang="en-US" dirty="0"/>
              <a:t>Course Objectives</a:t>
            </a:r>
          </a:p>
        </p:txBody>
      </p:sp>
    </p:spTree>
    <p:extLst>
      <p:ext uri="{BB962C8B-B14F-4D97-AF65-F5344CB8AC3E}">
        <p14:creationId xmlns:p14="http://schemas.microsoft.com/office/powerpoint/2010/main" val="617098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5" title="Green Lock In A 3D Electronic System">
            <a:hlinkClick r:id="" action="ppaction://media"/>
            <a:extLst>
              <a:ext uri="{FF2B5EF4-FFF2-40B4-BE49-F238E27FC236}">
                <a16:creationId xmlns:a16="http://schemas.microsoft.com/office/drawing/2014/main" id="{CE93902B-6A50-FEF2-6BC1-2FA0B4C551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70000" contrast="-70000"/>
          </a:blip>
          <a:stretch>
            <a:fillRect/>
          </a:stretch>
        </p:blipFill>
        <p:spPr>
          <a:xfrm>
            <a:off x="-1" y="1431234"/>
            <a:ext cx="12191965" cy="4808214"/>
          </a:xfrm>
          <a:prstGeom prst="rect">
            <a:avLst/>
          </a:prstGeom>
        </p:spPr>
      </p:pic>
      <p:sp>
        <p:nvSpPr>
          <p:cNvPr id="2" name="Slide Number Placeholder 1">
            <a:extLst>
              <a:ext uri="{FF2B5EF4-FFF2-40B4-BE49-F238E27FC236}">
                <a16:creationId xmlns:a16="http://schemas.microsoft.com/office/drawing/2014/main" id="{6263B5FE-0FC2-B1D2-6827-3989764E37D6}"/>
              </a:ext>
            </a:extLst>
          </p:cNvPr>
          <p:cNvSpPr>
            <a:spLocks noGrp="1"/>
          </p:cNvSpPr>
          <p:nvPr>
            <p:ph type="sldNum" sz="quarter" idx="10"/>
          </p:nvPr>
        </p:nvSpPr>
        <p:spPr/>
        <p:txBody>
          <a:bodyPr/>
          <a:lstStyle/>
          <a:p>
            <a:fld id="{81529391-9475-4D39-AD9A-2926ECC31B66}" type="slidenum">
              <a:rPr lang="en-GB" smtClean="0"/>
              <a:t>40</a:t>
            </a:fld>
            <a:endParaRPr lang="en-GB"/>
          </a:p>
        </p:txBody>
      </p:sp>
      <p:sp>
        <p:nvSpPr>
          <p:cNvPr id="3" name="Content Placeholder 2">
            <a:extLst>
              <a:ext uri="{FF2B5EF4-FFF2-40B4-BE49-F238E27FC236}">
                <a16:creationId xmlns:a16="http://schemas.microsoft.com/office/drawing/2014/main" id="{85584371-4B54-C07F-F128-0B280255DAC3}"/>
              </a:ext>
            </a:extLst>
          </p:cNvPr>
          <p:cNvSpPr>
            <a:spLocks noGrp="1"/>
          </p:cNvSpPr>
          <p:nvPr>
            <p:ph sz="quarter" idx="13"/>
          </p:nvPr>
        </p:nvSpPr>
        <p:spPr/>
        <p:txBody>
          <a:bodyPr vert="horz" lIns="0" tIns="0" rIns="0" bIns="0" rtlCol="0" anchor="t">
            <a:noAutofit/>
          </a:bodyPr>
          <a:lstStyle/>
          <a:p>
            <a:pPr marL="0" indent="0">
              <a:buNone/>
            </a:pPr>
            <a:r>
              <a:rPr lang="en-GB" sz="2650" noProof="0" dirty="0">
                <a:solidFill>
                  <a:schemeClr val="tx1"/>
                </a:solidFill>
              </a:rPr>
              <a:t>By the end of this section you will:</a:t>
            </a:r>
            <a:endParaRPr lang="en-GB" noProof="0" dirty="0">
              <a:solidFill>
                <a:schemeClr val="tx1"/>
              </a:solidFill>
            </a:endParaRPr>
          </a:p>
          <a:p>
            <a:pPr marL="457200" indent="-457200">
              <a:buFont typeface="Arial" panose="020B0604020202020204" pitchFamily="34" charset="0"/>
              <a:buChar char="•"/>
            </a:pPr>
            <a:r>
              <a:rPr lang="en-GB" sz="2650" noProof="0" dirty="0">
                <a:solidFill>
                  <a:schemeClr val="tx1"/>
                </a:solidFill>
              </a:rPr>
              <a:t>Be aware of the cyber security risks that may affect the safe and secure transport of hazardous chemicals;</a:t>
            </a:r>
          </a:p>
          <a:p>
            <a:pPr marL="457200" indent="-457200">
              <a:buFont typeface="Arial" panose="020B0604020202020204" pitchFamily="34" charset="0"/>
              <a:buChar char="•"/>
            </a:pPr>
            <a:r>
              <a:rPr lang="en-GB" sz="2650" noProof="0" dirty="0">
                <a:solidFill>
                  <a:schemeClr val="tx1"/>
                </a:solidFill>
              </a:rPr>
              <a:t>Resources provided for more information on cyber security risks.</a:t>
            </a:r>
          </a:p>
        </p:txBody>
      </p:sp>
      <p:sp>
        <p:nvSpPr>
          <p:cNvPr id="4" name="Title 3">
            <a:extLst>
              <a:ext uri="{FF2B5EF4-FFF2-40B4-BE49-F238E27FC236}">
                <a16:creationId xmlns:a16="http://schemas.microsoft.com/office/drawing/2014/main" id="{239CFBBA-7000-8F6D-505C-0D3252BFAD4B}"/>
              </a:ext>
            </a:extLst>
          </p:cNvPr>
          <p:cNvSpPr>
            <a:spLocks noGrp="1"/>
          </p:cNvSpPr>
          <p:nvPr>
            <p:ph type="title"/>
          </p:nvPr>
        </p:nvSpPr>
        <p:spPr/>
        <p:txBody>
          <a:bodyPr/>
          <a:lstStyle/>
          <a:p>
            <a:r>
              <a:rPr lang="en-US" sz="4250"/>
              <a:t>Objectives</a:t>
            </a:r>
            <a:endParaRPr lang="en-US"/>
          </a:p>
        </p:txBody>
      </p:sp>
    </p:spTree>
    <p:extLst>
      <p:ext uri="{BB962C8B-B14F-4D97-AF65-F5344CB8AC3E}">
        <p14:creationId xmlns:p14="http://schemas.microsoft.com/office/powerpoint/2010/main" val="94351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A7792-C2E9-E98A-2457-885FA4E5D25B}"/>
              </a:ext>
            </a:extLst>
          </p:cNvPr>
          <p:cNvSpPr>
            <a:spLocks noGrp="1"/>
          </p:cNvSpPr>
          <p:nvPr>
            <p:ph type="title"/>
          </p:nvPr>
        </p:nvSpPr>
        <p:spPr/>
        <p:txBody>
          <a:bodyPr anchor="t">
            <a:normAutofit fontScale="90000"/>
          </a:bodyPr>
          <a:lstStyle/>
          <a:p>
            <a:r>
              <a:rPr lang="en-US" dirty="0"/>
              <a:t>Cyberattack Techniques and Tactics in Transport</a:t>
            </a:r>
          </a:p>
        </p:txBody>
      </p:sp>
      <p:graphicFrame>
        <p:nvGraphicFramePr>
          <p:cNvPr id="6" name="Content Placeholder 5">
            <a:extLst>
              <a:ext uri="{FF2B5EF4-FFF2-40B4-BE49-F238E27FC236}">
                <a16:creationId xmlns:a16="http://schemas.microsoft.com/office/drawing/2014/main" id="{9D85849C-2BCB-3B55-D138-4B77FCD9BCA4}"/>
              </a:ext>
            </a:extLst>
          </p:cNvPr>
          <p:cNvGraphicFramePr>
            <a:graphicFrameLocks noGrp="1"/>
          </p:cNvGraphicFramePr>
          <p:nvPr>
            <p:ph sz="quarter" idx="13"/>
            <p:extLst>
              <p:ext uri="{D42A27DB-BD31-4B8C-83A1-F6EECF244321}">
                <p14:modId xmlns:p14="http://schemas.microsoft.com/office/powerpoint/2010/main" val="4105826555"/>
              </p:ext>
            </p:extLst>
          </p:nvPr>
        </p:nvGraphicFramePr>
        <p:xfrm>
          <a:off x="6551747" y="1197978"/>
          <a:ext cx="5030788"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B0CB6F41-2D78-33F4-6ECC-AC35DFDDA2F8}"/>
              </a:ext>
            </a:extLst>
          </p:cNvPr>
          <p:cNvSpPr>
            <a:spLocks noGrp="1"/>
          </p:cNvSpPr>
          <p:nvPr>
            <p:ph type="sldNum" sz="quarter" idx="16"/>
          </p:nvPr>
        </p:nvSpPr>
        <p:spPr/>
        <p:txBody>
          <a:bodyPr anchor="ctr">
            <a:normAutofit/>
          </a:bodyPr>
          <a:lstStyle/>
          <a:p>
            <a:pPr>
              <a:spcAft>
                <a:spcPts val="600"/>
              </a:spcAft>
            </a:pPr>
            <a:fld id="{81529391-9475-4D39-AD9A-2926ECC31B66}" type="slidenum">
              <a:rPr lang="en-GB" smtClean="0"/>
              <a:pPr>
                <a:spcAft>
                  <a:spcPts val="600"/>
                </a:spcAft>
              </a:pPr>
              <a:t>41</a:t>
            </a:fld>
            <a:endParaRPr lang="en-GB"/>
          </a:p>
        </p:txBody>
      </p:sp>
    </p:spTree>
    <p:extLst>
      <p:ext uri="{BB962C8B-B14F-4D97-AF65-F5344CB8AC3E}">
        <p14:creationId xmlns:p14="http://schemas.microsoft.com/office/powerpoint/2010/main" val="3432166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6A3FC7-42FF-F1DC-C556-EC304AD49C08}"/>
              </a:ext>
            </a:extLst>
          </p:cNvPr>
          <p:cNvSpPr>
            <a:spLocks noGrp="1"/>
          </p:cNvSpPr>
          <p:nvPr>
            <p:ph type="title"/>
          </p:nvPr>
        </p:nvSpPr>
        <p:spPr>
          <a:xfrm>
            <a:off x="203376" y="526773"/>
            <a:ext cx="11126952" cy="713600"/>
          </a:xfrm>
        </p:spPr>
        <p:txBody>
          <a:bodyPr/>
          <a:lstStyle/>
          <a:p>
            <a:r>
              <a:rPr lang="en-US" dirty="0"/>
              <a:t>Cyber Security Measures</a:t>
            </a:r>
          </a:p>
        </p:txBody>
      </p:sp>
      <p:sp>
        <p:nvSpPr>
          <p:cNvPr id="19" name="Slide Number Placeholder 18">
            <a:extLst>
              <a:ext uri="{FF2B5EF4-FFF2-40B4-BE49-F238E27FC236}">
                <a16:creationId xmlns:a16="http://schemas.microsoft.com/office/drawing/2014/main" id="{2F79EF5B-AD29-08CA-3971-3268C08DC431}"/>
              </a:ext>
            </a:extLst>
          </p:cNvPr>
          <p:cNvSpPr>
            <a:spLocks noGrp="1"/>
          </p:cNvSpPr>
          <p:nvPr>
            <p:ph type="sldNum" sz="quarter" idx="17"/>
          </p:nvPr>
        </p:nvSpPr>
        <p:spPr/>
        <p:txBody>
          <a:bodyPr/>
          <a:lstStyle/>
          <a:p>
            <a:fld id="{81529391-9475-4D39-AD9A-2926ECC31B66}" type="slidenum">
              <a:rPr lang="en-GB" smtClean="0"/>
              <a:t>42</a:t>
            </a:fld>
            <a:endParaRPr lang="en-GB"/>
          </a:p>
        </p:txBody>
      </p:sp>
      <p:sp>
        <p:nvSpPr>
          <p:cNvPr id="7" name="Text Placeholder 3">
            <a:extLst>
              <a:ext uri="{FF2B5EF4-FFF2-40B4-BE49-F238E27FC236}">
                <a16:creationId xmlns:a16="http://schemas.microsoft.com/office/drawing/2014/main" id="{FC0A0F1D-5013-EAFE-A9E0-380E7EE14217}"/>
              </a:ext>
            </a:extLst>
          </p:cNvPr>
          <p:cNvSpPr txBox="1">
            <a:spLocks/>
          </p:cNvSpPr>
          <p:nvPr/>
        </p:nvSpPr>
        <p:spPr>
          <a:xfrm>
            <a:off x="8967969" y="2959627"/>
            <a:ext cx="2765079" cy="3014800"/>
          </a:xfrm>
          <a:prstGeom prst="rect">
            <a:avLst/>
          </a:prstGeom>
        </p:spPr>
        <p:txBody>
          <a:bodyPr spcFirstLastPara="1" vert="horz" wrap="square" lIns="91425" tIns="91425" rIns="91425" bIns="91425" rtlCol="0" anchor="t" anchorCtr="0">
            <a:noAutofit/>
          </a:bodyPr>
          <a:lstStyle>
            <a:lvl1pPr marL="609585" marR="0" lvl="0" indent="-414856" algn="l" defTabSz="1219170" rtl="0" eaLnBrk="1" fontAlgn="auto" latinLnBrk="0" hangingPunct="1">
              <a:lnSpc>
                <a:spcPct val="100000"/>
              </a:lnSpc>
              <a:spcBef>
                <a:spcPts val="0"/>
              </a:spcBef>
              <a:spcAft>
                <a:spcPts val="0"/>
              </a:spcAft>
              <a:buClrTx/>
              <a:buSzPts val="1300"/>
              <a:buFont typeface="Arial" panose="020B0604020202020204" pitchFamily="34" charset="0"/>
              <a:buChar char="●"/>
              <a:tabLst/>
              <a:defRPr sz="2667" kern="1200" baseline="0">
                <a:solidFill>
                  <a:schemeClr val="bg2">
                    <a:lumMod val="25000"/>
                  </a:schemeClr>
                </a:solidFill>
                <a:latin typeface="+mn-lt"/>
                <a:ea typeface="+mn-ea"/>
                <a:cs typeface="+mn-cs"/>
              </a:defRPr>
            </a:lvl1pPr>
            <a:lvl2pPr marL="1219170" marR="0" lvl="1" indent="-397923" algn="l" defTabSz="1219170" rtl="0" eaLnBrk="1" fontAlgn="auto" latinLnBrk="0" hangingPunct="1">
              <a:lnSpc>
                <a:spcPct val="100000"/>
              </a:lnSpc>
              <a:spcBef>
                <a:spcPts val="2133"/>
              </a:spcBef>
              <a:spcAft>
                <a:spcPts val="0"/>
              </a:spcAft>
              <a:buClrTx/>
              <a:buSzPts val="1100"/>
              <a:buFont typeface="Arial" panose="020B0604020202020204" pitchFamily="34" charset="0"/>
              <a:buChar char="○"/>
              <a:tabLst/>
              <a:defRPr sz="2667" kern="1200" baseline="0">
                <a:solidFill>
                  <a:schemeClr val="bg2">
                    <a:lumMod val="25000"/>
                  </a:schemeClr>
                </a:solidFill>
                <a:latin typeface="+mn-lt"/>
                <a:ea typeface="+mn-ea"/>
                <a:cs typeface="+mn-cs"/>
              </a:defRPr>
            </a:lvl2pPr>
            <a:lvl3pPr marL="1828754" marR="0" lvl="2" indent="-397923" algn="l" defTabSz="1219170" rtl="0" eaLnBrk="1" fontAlgn="auto" latinLnBrk="0" hangingPunct="1">
              <a:lnSpc>
                <a:spcPct val="100000"/>
              </a:lnSpc>
              <a:spcBef>
                <a:spcPts val="2133"/>
              </a:spcBef>
              <a:spcAft>
                <a:spcPts val="0"/>
              </a:spcAft>
              <a:buClrTx/>
              <a:buSzPts val="1100"/>
              <a:buFont typeface="Arial" panose="020B0604020202020204" pitchFamily="34" charset="0"/>
              <a:buChar char="■"/>
              <a:tabLst/>
              <a:defRPr sz="2667" kern="1200" baseline="0">
                <a:solidFill>
                  <a:schemeClr val="bg2">
                    <a:lumMod val="25000"/>
                  </a:schemeClr>
                </a:solidFill>
                <a:latin typeface="+mn-lt"/>
                <a:ea typeface="+mn-ea"/>
                <a:cs typeface="+mn-cs"/>
              </a:defRPr>
            </a:lvl3pPr>
            <a:lvl4pPr marL="2438339" marR="0" lvl="3" indent="-397923" algn="l" defTabSz="1219170" rtl="0" eaLnBrk="1" fontAlgn="auto" latinLnBrk="0" hangingPunct="1">
              <a:lnSpc>
                <a:spcPct val="100000"/>
              </a:lnSpc>
              <a:spcBef>
                <a:spcPts val="2133"/>
              </a:spcBef>
              <a:spcAft>
                <a:spcPts val="0"/>
              </a:spcAft>
              <a:buClrTx/>
              <a:buSzPts val="1100"/>
              <a:buFont typeface="Arial" panose="020B0604020202020204" pitchFamily="34" charset="0"/>
              <a:buChar char="●"/>
              <a:tabLst/>
              <a:defRPr sz="2667" kern="1200" baseline="0">
                <a:solidFill>
                  <a:schemeClr val="bg2">
                    <a:lumMod val="25000"/>
                  </a:schemeClr>
                </a:solidFill>
                <a:latin typeface="+mn-lt"/>
                <a:ea typeface="+mn-ea"/>
                <a:cs typeface="+mn-cs"/>
              </a:defRPr>
            </a:lvl4pPr>
            <a:lvl5pPr marL="3047924" marR="0" lvl="4" indent="-397923" algn="l" defTabSz="1219170" rtl="0" eaLnBrk="1" fontAlgn="auto" latinLnBrk="0" hangingPunct="1">
              <a:lnSpc>
                <a:spcPct val="100000"/>
              </a:lnSpc>
              <a:spcBef>
                <a:spcPts val="2133"/>
              </a:spcBef>
              <a:spcAft>
                <a:spcPts val="0"/>
              </a:spcAft>
              <a:buClrTx/>
              <a:buSzPts val="1100"/>
              <a:buFont typeface="Arial" panose="020B0604020202020204" pitchFamily="34" charset="0"/>
              <a:buChar char="○"/>
              <a:tabLst/>
              <a:defRPr sz="2667" kern="1200" baseline="0">
                <a:solidFill>
                  <a:schemeClr val="bg2">
                    <a:lumMod val="25000"/>
                  </a:schemeClr>
                </a:solidFill>
                <a:latin typeface="+mn-lt"/>
                <a:ea typeface="+mn-ea"/>
                <a:cs typeface="+mn-cs"/>
              </a:defRPr>
            </a:lvl5pPr>
            <a:lvl6pPr marL="3657509" lvl="5" indent="-397923" algn="l" defTabSz="1218774" rtl="0" eaLnBrk="1" latinLnBrk="0" hangingPunct="1">
              <a:spcBef>
                <a:spcPts val="2133"/>
              </a:spcBef>
              <a:spcAft>
                <a:spcPts val="0"/>
              </a:spcAft>
              <a:buClr>
                <a:schemeClr val="accent1"/>
              </a:buClr>
              <a:buSzPts val="1100"/>
              <a:buFont typeface="Arial" pitchFamily="34" charset="0"/>
              <a:buChar char="■"/>
              <a:defRPr sz="1867" kern="1200" baseline="0">
                <a:solidFill>
                  <a:schemeClr val="tx1"/>
                </a:solidFill>
                <a:latin typeface="+mn-lt"/>
                <a:ea typeface="+mn-ea"/>
                <a:cs typeface="+mn-cs"/>
              </a:defRPr>
            </a:lvl6pPr>
            <a:lvl7pPr marL="4267093" lvl="6" indent="-397923" algn="l" defTabSz="1218774" rtl="0" eaLnBrk="1" latinLnBrk="0" hangingPunct="1">
              <a:spcBef>
                <a:spcPts val="2133"/>
              </a:spcBef>
              <a:spcAft>
                <a:spcPts val="0"/>
              </a:spcAft>
              <a:buClr>
                <a:schemeClr val="accent2"/>
              </a:buClr>
              <a:buSzPts val="1100"/>
              <a:buFont typeface="Arial" pitchFamily="34" charset="0"/>
              <a:buChar char="●"/>
              <a:defRPr sz="1867" kern="1200">
                <a:solidFill>
                  <a:schemeClr val="tx1"/>
                </a:solidFill>
                <a:latin typeface="+mn-lt"/>
                <a:ea typeface="+mn-ea"/>
                <a:cs typeface="+mn-cs"/>
              </a:defRPr>
            </a:lvl7pPr>
            <a:lvl8pPr marL="4876678" lvl="7" indent="-397923" algn="l" defTabSz="1218774" rtl="0" eaLnBrk="1" latinLnBrk="0" hangingPunct="1">
              <a:spcBef>
                <a:spcPts val="2133"/>
              </a:spcBef>
              <a:spcAft>
                <a:spcPts val="0"/>
              </a:spcAft>
              <a:buClr>
                <a:schemeClr val="accent3"/>
              </a:buClr>
              <a:buSzPts val="1100"/>
              <a:buFont typeface="Arial" pitchFamily="34" charset="0"/>
              <a:buChar char="○"/>
              <a:defRPr sz="1867" kern="1200">
                <a:solidFill>
                  <a:schemeClr val="tx1"/>
                </a:solidFill>
                <a:latin typeface="+mn-lt"/>
                <a:ea typeface="+mn-ea"/>
                <a:cs typeface="+mn-cs"/>
              </a:defRPr>
            </a:lvl8pPr>
            <a:lvl9pPr marL="5486263" lvl="8" indent="-397923" algn="l" defTabSz="1218774" rtl="0" eaLnBrk="1" latinLnBrk="0" hangingPunct="1">
              <a:spcBef>
                <a:spcPts val="2133"/>
              </a:spcBef>
              <a:spcAft>
                <a:spcPts val="2133"/>
              </a:spcAft>
              <a:buClr>
                <a:schemeClr val="accent4"/>
              </a:buClr>
              <a:buSzPts val="1100"/>
              <a:buFont typeface="Arial" pitchFamily="34" charset="0"/>
              <a:buChar char="■"/>
              <a:defRPr sz="1867" kern="1200">
                <a:solidFill>
                  <a:schemeClr val="tx1"/>
                </a:solidFill>
                <a:latin typeface="+mn-lt"/>
                <a:ea typeface="+mn-ea"/>
                <a:cs typeface="+mn-cs"/>
              </a:defRPr>
            </a:lvl9pPr>
          </a:lstStyle>
          <a:p>
            <a:pPr marL="194729" indent="0">
              <a:buNone/>
            </a:pPr>
            <a:endParaRPr lang="en-US" sz="2400" b="1">
              <a:solidFill>
                <a:schemeClr val="bg1"/>
              </a:solidFill>
            </a:endParaRPr>
          </a:p>
        </p:txBody>
      </p:sp>
      <p:cxnSp>
        <p:nvCxnSpPr>
          <p:cNvPr id="34" name="Straight Connector 33">
            <a:extLst>
              <a:ext uri="{FF2B5EF4-FFF2-40B4-BE49-F238E27FC236}">
                <a16:creationId xmlns:a16="http://schemas.microsoft.com/office/drawing/2014/main" id="{6DDF4543-421F-08BC-74A3-8E281B532CCD}"/>
              </a:ext>
            </a:extLst>
          </p:cNvPr>
          <p:cNvCxnSpPr>
            <a:cxnSpLocks/>
          </p:cNvCxnSpPr>
          <p:nvPr/>
        </p:nvCxnSpPr>
        <p:spPr>
          <a:xfrm flipH="1">
            <a:off x="5635804" y="2164976"/>
            <a:ext cx="57837" cy="46930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9FB787-9C63-F4F4-3681-4CFFEF3D9009}"/>
              </a:ext>
            </a:extLst>
          </p:cNvPr>
          <p:cNvSpPr txBox="1"/>
          <p:nvPr/>
        </p:nvSpPr>
        <p:spPr>
          <a:xfrm>
            <a:off x="36607" y="2433112"/>
            <a:ext cx="5562592" cy="2308324"/>
          </a:xfrm>
          <a:prstGeom prst="rect">
            <a:avLst/>
          </a:prstGeom>
          <a:noFill/>
        </p:spPr>
        <p:txBody>
          <a:bodyPr wrap="square">
            <a:spAutoFit/>
          </a:bodyPr>
          <a:lstStyle/>
          <a:p>
            <a:r>
              <a:rPr lang="en-GB" sz="2400" noProof="0" dirty="0">
                <a:solidFill>
                  <a:schemeClr val="bg1"/>
                </a:solidFill>
              </a:rPr>
              <a:t>Implementation of: </a:t>
            </a:r>
          </a:p>
          <a:p>
            <a:pPr marL="285750" indent="-285750">
              <a:buFont typeface="Arial" panose="020B0604020202020204" pitchFamily="34" charset="0"/>
              <a:buChar char="•"/>
            </a:pPr>
            <a:r>
              <a:rPr lang="en-GB" sz="2400" noProof="0" dirty="0">
                <a:solidFill>
                  <a:schemeClr val="bg1"/>
                </a:solidFill>
              </a:rPr>
              <a:t>Security protocols and procedures; </a:t>
            </a:r>
          </a:p>
          <a:p>
            <a:pPr marL="285750" indent="-285750">
              <a:buFont typeface="Arial" panose="020B0604020202020204" pitchFamily="34" charset="0"/>
              <a:buChar char="•"/>
            </a:pPr>
            <a:r>
              <a:rPr lang="en-GB" sz="2400" noProof="0" dirty="0">
                <a:solidFill>
                  <a:schemeClr val="bg1"/>
                </a:solidFill>
              </a:rPr>
              <a:t>Training employees on cyber security;</a:t>
            </a:r>
          </a:p>
          <a:p>
            <a:pPr marL="285750" indent="-285750">
              <a:buFont typeface="Arial" panose="020B0604020202020204" pitchFamily="34" charset="0"/>
              <a:buChar char="•"/>
            </a:pPr>
            <a:r>
              <a:rPr lang="en-GB" sz="2400" noProof="0" dirty="0">
                <a:solidFill>
                  <a:schemeClr val="bg1"/>
                </a:solidFill>
              </a:rPr>
              <a:t>Regular review and monitoring risks; </a:t>
            </a:r>
          </a:p>
          <a:p>
            <a:pPr marL="285750" indent="-285750">
              <a:buFont typeface="Arial" panose="020B0604020202020204" pitchFamily="34" charset="0"/>
              <a:buChar char="•"/>
            </a:pPr>
            <a:r>
              <a:rPr lang="en-GB" sz="2400" noProof="0" dirty="0">
                <a:solidFill>
                  <a:schemeClr val="bg1"/>
                </a:solidFill>
              </a:rPr>
              <a:t>Utilizing threat modelling.</a:t>
            </a:r>
          </a:p>
        </p:txBody>
      </p:sp>
      <p:sp>
        <p:nvSpPr>
          <p:cNvPr id="5" name="TextBox 4">
            <a:extLst>
              <a:ext uri="{FF2B5EF4-FFF2-40B4-BE49-F238E27FC236}">
                <a16:creationId xmlns:a16="http://schemas.microsoft.com/office/drawing/2014/main" id="{DCF8E076-E72A-5D4E-8AC9-32851F5D02FF}"/>
              </a:ext>
            </a:extLst>
          </p:cNvPr>
          <p:cNvSpPr txBox="1"/>
          <p:nvPr/>
        </p:nvSpPr>
        <p:spPr>
          <a:xfrm>
            <a:off x="5766852" y="2433112"/>
            <a:ext cx="6178887" cy="4154984"/>
          </a:xfrm>
          <a:prstGeom prst="rect">
            <a:avLst/>
          </a:prstGeom>
          <a:noFill/>
        </p:spPr>
        <p:txBody>
          <a:bodyPr wrap="square">
            <a:spAutoFit/>
          </a:bodyPr>
          <a:lstStyle/>
          <a:p>
            <a:r>
              <a:rPr lang="en-GB" sz="2400" noProof="0" dirty="0">
                <a:solidFill>
                  <a:schemeClr val="bg1"/>
                </a:solidFill>
              </a:rPr>
              <a:t>Basic cyber security practices: </a:t>
            </a:r>
          </a:p>
          <a:p>
            <a:r>
              <a:rPr lang="en-GB" sz="2400" noProof="0" dirty="0">
                <a:solidFill>
                  <a:schemeClr val="bg1"/>
                </a:solidFill>
              </a:rPr>
              <a:t>1. Backing up their data;</a:t>
            </a:r>
          </a:p>
          <a:p>
            <a:r>
              <a:rPr lang="en-GB" sz="2400" noProof="0" dirty="0">
                <a:solidFill>
                  <a:schemeClr val="bg1"/>
                </a:solidFill>
              </a:rPr>
              <a:t>2. Adoption of protective measures against malware;</a:t>
            </a:r>
          </a:p>
          <a:p>
            <a:r>
              <a:rPr lang="en-GB" sz="2400" noProof="0" dirty="0">
                <a:solidFill>
                  <a:schemeClr val="bg1"/>
                </a:solidFill>
              </a:rPr>
              <a:t>3. Measures to protect smartphones and tablets;</a:t>
            </a:r>
          </a:p>
          <a:p>
            <a:r>
              <a:rPr lang="en-GB" sz="2400" noProof="0" dirty="0">
                <a:solidFill>
                  <a:schemeClr val="bg1"/>
                </a:solidFill>
              </a:rPr>
              <a:t>4. Use passwords to protect data;</a:t>
            </a:r>
          </a:p>
          <a:p>
            <a:r>
              <a:rPr lang="en-GB" sz="2400" noProof="0" dirty="0">
                <a:solidFill>
                  <a:schemeClr val="bg1"/>
                </a:solidFill>
              </a:rPr>
              <a:t>5. Measures to avoid phishing attacks;</a:t>
            </a:r>
          </a:p>
          <a:p>
            <a:r>
              <a:rPr lang="en-GB" sz="2400" noProof="0" dirty="0">
                <a:solidFill>
                  <a:schemeClr val="bg1"/>
                </a:solidFill>
              </a:rPr>
              <a:t>and</a:t>
            </a:r>
          </a:p>
          <a:p>
            <a:r>
              <a:rPr lang="en-GB" sz="2400" noProof="0" dirty="0">
                <a:solidFill>
                  <a:schemeClr val="bg1"/>
                </a:solidFill>
              </a:rPr>
              <a:t>6. Steps to put into place protective measures against ransomware.</a:t>
            </a:r>
          </a:p>
        </p:txBody>
      </p:sp>
    </p:spTree>
    <p:extLst>
      <p:ext uri="{BB962C8B-B14F-4D97-AF65-F5344CB8AC3E}">
        <p14:creationId xmlns:p14="http://schemas.microsoft.com/office/powerpoint/2010/main" val="3684176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B5CBDC-EE76-2C69-A9BE-D2F6A650A228}"/>
              </a:ext>
            </a:extLst>
          </p:cNvPr>
          <p:cNvSpPr>
            <a:spLocks noGrp="1"/>
          </p:cNvSpPr>
          <p:nvPr>
            <p:ph type="sldNum" sz="quarter" idx="10"/>
          </p:nvPr>
        </p:nvSpPr>
        <p:spPr/>
        <p:txBody>
          <a:bodyPr/>
          <a:lstStyle/>
          <a:p>
            <a:fld id="{81529391-9475-4D39-AD9A-2926ECC31B66}" type="slidenum">
              <a:rPr lang="en-GB" smtClean="0"/>
              <a:t>43</a:t>
            </a:fld>
            <a:endParaRPr lang="en-GB"/>
          </a:p>
        </p:txBody>
      </p:sp>
      <p:sp>
        <p:nvSpPr>
          <p:cNvPr id="3" name="Content Placeholder 2">
            <a:extLst>
              <a:ext uri="{FF2B5EF4-FFF2-40B4-BE49-F238E27FC236}">
                <a16:creationId xmlns:a16="http://schemas.microsoft.com/office/drawing/2014/main" id="{E96EC400-7D37-399E-95C1-946C04408BC9}"/>
              </a:ext>
            </a:extLst>
          </p:cNvPr>
          <p:cNvSpPr>
            <a:spLocks noGrp="1"/>
          </p:cNvSpPr>
          <p:nvPr>
            <p:ph sz="quarter" idx="13"/>
          </p:nvPr>
        </p:nvSpPr>
        <p:spPr>
          <a:xfrm>
            <a:off x="330200" y="1198482"/>
            <a:ext cx="11531600" cy="4969562"/>
          </a:xfrm>
        </p:spPr>
        <p:txBody>
          <a:bodyPr/>
          <a:lstStyle/>
          <a:p>
            <a:pPr marL="0" indent="0">
              <a:buNone/>
            </a:pPr>
            <a:r>
              <a:rPr lang="en-GB" sz="1400" dirty="0">
                <a:solidFill>
                  <a:schemeClr val="tx1"/>
                </a:solidFill>
              </a:rPr>
              <a:t>1</a:t>
            </a:r>
            <a:r>
              <a:rPr lang="en-GB" sz="1400" noProof="0" dirty="0">
                <a:solidFill>
                  <a:schemeClr val="tx1"/>
                </a:solidFill>
              </a:rPr>
              <a:t>. Open Worldwide Application Security Project (OWASP), Software Assurance Maturity Model - </a:t>
            </a:r>
            <a:r>
              <a:rPr lang="en-GB" sz="1400" noProof="0" dirty="0">
                <a:solidFill>
                  <a:schemeClr val="tx1"/>
                </a:solidFill>
                <a:hlinkClick r:id="rId3">
                  <a:extLst>
                    <a:ext uri="{A12FA001-AC4F-418D-AE19-62706E023703}">
                      <ahyp:hlinkClr xmlns:ahyp="http://schemas.microsoft.com/office/drawing/2018/hyperlinkcolor" val="tx"/>
                    </a:ext>
                  </a:extLst>
                </a:hlinkClick>
              </a:rPr>
              <a:t>https://owasp.org/www-project-samm/</a:t>
            </a:r>
            <a:r>
              <a:rPr lang="en-GB" sz="1400" noProof="0" dirty="0">
                <a:solidFill>
                  <a:schemeClr val="tx1"/>
                </a:solidFill>
              </a:rPr>
              <a:t> </a:t>
            </a:r>
          </a:p>
          <a:p>
            <a:pPr marL="0" indent="0">
              <a:buNone/>
            </a:pPr>
            <a:r>
              <a:rPr lang="en-GB" sz="1400" noProof="0" dirty="0">
                <a:solidFill>
                  <a:schemeClr val="tx1"/>
                </a:solidFill>
              </a:rPr>
              <a:t>2. Synopsys, Building Security in Maturity Model - </a:t>
            </a:r>
            <a:r>
              <a:rPr lang="en-GB" sz="1400" noProof="0" dirty="0">
                <a:solidFill>
                  <a:schemeClr val="tx1"/>
                </a:solidFill>
                <a:hlinkClick r:id="rId4">
                  <a:extLst>
                    <a:ext uri="{A12FA001-AC4F-418D-AE19-62706E023703}">
                      <ahyp:hlinkClr xmlns:ahyp="http://schemas.microsoft.com/office/drawing/2018/hyperlinkcolor" val="tx"/>
                    </a:ext>
                  </a:extLst>
                </a:hlinkClick>
              </a:rPr>
              <a:t>https://www.synopsys.com/softwareintegrity/software-security-services/bsimm-maturity-model.html</a:t>
            </a:r>
            <a:r>
              <a:rPr lang="en-GB" sz="1400" noProof="0" dirty="0">
                <a:solidFill>
                  <a:schemeClr val="tx1"/>
                </a:solidFill>
              </a:rPr>
              <a:t> </a:t>
            </a:r>
          </a:p>
          <a:p>
            <a:pPr marL="0" indent="0">
              <a:buNone/>
            </a:pPr>
            <a:r>
              <a:rPr lang="en-GB" sz="1400" noProof="0" dirty="0">
                <a:solidFill>
                  <a:schemeClr val="tx1"/>
                </a:solidFill>
              </a:rPr>
              <a:t>3. National Institute of Standards and Technology (NIST), Software Supply Chain Security - </a:t>
            </a:r>
            <a:r>
              <a:rPr lang="en-GB" sz="1400" noProof="0" dirty="0">
                <a:solidFill>
                  <a:schemeClr val="tx1"/>
                </a:solidFill>
                <a:hlinkClick r:id="rId5">
                  <a:extLst>
                    <a:ext uri="{A12FA001-AC4F-418D-AE19-62706E023703}">
                      <ahyp:hlinkClr xmlns:ahyp="http://schemas.microsoft.com/office/drawing/2018/hyperlinkcolor" val="tx"/>
                    </a:ext>
                  </a:extLst>
                </a:hlinkClick>
              </a:rPr>
              <a:t>https://www.nist.gov/system/files/documents/2022/02/04/software-supply-chain-security-guidance-under-EO14028-section-4e.pdf</a:t>
            </a:r>
            <a:r>
              <a:rPr lang="en-GB" sz="1400" noProof="0" dirty="0">
                <a:solidFill>
                  <a:schemeClr val="tx1"/>
                </a:solidFill>
              </a:rPr>
              <a:t> </a:t>
            </a:r>
          </a:p>
          <a:p>
            <a:pPr marL="0" indent="0">
              <a:buNone/>
            </a:pPr>
            <a:r>
              <a:rPr lang="en-GB" sz="1400" noProof="0" dirty="0">
                <a:solidFill>
                  <a:schemeClr val="tx1"/>
                </a:solidFill>
              </a:rPr>
              <a:t>4. National Cyber Security Centre, Small Business Guide: Cyber Security - </a:t>
            </a:r>
            <a:r>
              <a:rPr lang="en-GB" sz="1400" noProof="0" dirty="0">
                <a:solidFill>
                  <a:schemeClr val="tx1"/>
                </a:solidFill>
                <a:hlinkClick r:id="rId6">
                  <a:extLst>
                    <a:ext uri="{A12FA001-AC4F-418D-AE19-62706E023703}">
                      <ahyp:hlinkClr xmlns:ahyp="http://schemas.microsoft.com/office/drawing/2018/hyperlinkcolor" val="tx"/>
                    </a:ext>
                  </a:extLst>
                </a:hlinkClick>
              </a:rPr>
              <a:t>https://www.ncsc.gov.uk/collection/small-business-guide</a:t>
            </a:r>
            <a:r>
              <a:rPr lang="en-GB" sz="1400" noProof="0" dirty="0">
                <a:solidFill>
                  <a:schemeClr val="tx1"/>
                </a:solidFill>
              </a:rPr>
              <a:t>   </a:t>
            </a:r>
          </a:p>
          <a:p>
            <a:pPr marL="0" indent="0">
              <a:buNone/>
            </a:pPr>
            <a:r>
              <a:rPr lang="en-GB" sz="1400" noProof="0" dirty="0">
                <a:solidFill>
                  <a:schemeClr val="tx1"/>
                </a:solidFill>
              </a:rPr>
              <a:t>5. National Institute of Standards and Technology (NIST), Protecting Data from Ransomware and Other Data Loss Events -  </a:t>
            </a:r>
            <a:r>
              <a:rPr lang="en-GB" sz="1400" noProof="0" dirty="0">
                <a:solidFill>
                  <a:schemeClr val="tx1"/>
                </a:solidFill>
                <a:hlinkClick r:id="rId7">
                  <a:extLst>
                    <a:ext uri="{A12FA001-AC4F-418D-AE19-62706E023703}">
                      <ahyp:hlinkClr xmlns:ahyp="http://schemas.microsoft.com/office/drawing/2018/hyperlinkcolor" val="tx"/>
                    </a:ext>
                  </a:extLst>
                </a:hlinkClick>
              </a:rPr>
              <a:t>https://www.nccoe.nist.gov/sites/default/files/legacy-files/msp-protecting-data-extended.pdf</a:t>
            </a:r>
            <a:r>
              <a:rPr lang="en-GB" sz="1400" noProof="0" dirty="0">
                <a:solidFill>
                  <a:schemeClr val="tx1"/>
                </a:solidFill>
              </a:rPr>
              <a:t> </a:t>
            </a:r>
          </a:p>
          <a:p>
            <a:pPr marL="0" indent="0">
              <a:buNone/>
            </a:pPr>
            <a:r>
              <a:rPr lang="en-GB" sz="1400" noProof="0" dirty="0">
                <a:solidFill>
                  <a:schemeClr val="tx1"/>
                </a:solidFill>
              </a:rPr>
              <a:t>6. Guide to Malware Incident Prevention and Handling for Desktops and Laptops, National Institute of Standards and Technology - </a:t>
            </a:r>
            <a:r>
              <a:rPr lang="en-GB" sz="1400" noProof="0" dirty="0">
                <a:solidFill>
                  <a:schemeClr val="tx1"/>
                </a:solidFill>
                <a:hlinkClick r:id="rId8">
                  <a:extLst>
                    <a:ext uri="{A12FA001-AC4F-418D-AE19-62706E023703}">
                      <ahyp:hlinkClr xmlns:ahyp="http://schemas.microsoft.com/office/drawing/2018/hyperlinkcolor" val="tx"/>
                    </a:ext>
                  </a:extLst>
                </a:hlinkClick>
              </a:rPr>
              <a:t>https://nvlpubs.nist.gov/nistpubs/specialpublications/nist.sp.800-83r1.pdf</a:t>
            </a:r>
            <a:r>
              <a:rPr lang="en-GB" sz="1400" noProof="0" dirty="0">
                <a:solidFill>
                  <a:schemeClr val="tx1"/>
                </a:solidFill>
              </a:rPr>
              <a:t>   </a:t>
            </a:r>
          </a:p>
          <a:p>
            <a:pPr marL="0" indent="0">
              <a:buNone/>
            </a:pPr>
            <a:r>
              <a:rPr lang="en-GB" sz="1400" noProof="0" dirty="0">
                <a:solidFill>
                  <a:schemeClr val="tx1"/>
                </a:solidFill>
              </a:rPr>
              <a:t>7</a:t>
            </a:r>
            <a:r>
              <a:rPr lang="en-GB" sz="1400" dirty="0">
                <a:solidFill>
                  <a:schemeClr val="tx1"/>
                </a:solidFill>
              </a:rPr>
              <a:t>. </a:t>
            </a:r>
            <a:r>
              <a:rPr lang="en-GB" sz="1400" noProof="0" dirty="0">
                <a:solidFill>
                  <a:schemeClr val="tx1"/>
                </a:solidFill>
              </a:rPr>
              <a:t>Guidelines for Managing the Security of Mobile Devices in the Enterprise  - </a:t>
            </a:r>
            <a:r>
              <a:rPr lang="en-GB" sz="1400" noProof="0" dirty="0">
                <a:solidFill>
                  <a:schemeClr val="tx1"/>
                </a:solidFill>
                <a:hlinkClick r:id="rId9">
                  <a:extLst>
                    <a:ext uri="{A12FA001-AC4F-418D-AE19-62706E023703}">
                      <ahyp:hlinkClr xmlns:ahyp="http://schemas.microsoft.com/office/drawing/2018/hyperlinkcolor" val="tx"/>
                    </a:ext>
                  </a:extLst>
                </a:hlinkClick>
              </a:rPr>
              <a:t>https://www.nist.gov/publications/guidelines-managing-security-mob ile-devices-enterprise-0</a:t>
            </a:r>
            <a:r>
              <a:rPr lang="en-GB" sz="1400" noProof="0" dirty="0">
                <a:solidFill>
                  <a:schemeClr val="tx1"/>
                </a:solidFill>
              </a:rPr>
              <a:t>  </a:t>
            </a:r>
          </a:p>
          <a:p>
            <a:pPr marL="0" indent="0">
              <a:buNone/>
            </a:pPr>
            <a:r>
              <a:rPr lang="en-GB" sz="1400" noProof="0" dirty="0">
                <a:solidFill>
                  <a:schemeClr val="tx1"/>
                </a:solidFill>
              </a:rPr>
              <a:t>8. Digital Identity Guidelines - </a:t>
            </a:r>
            <a:r>
              <a:rPr lang="en-GB" sz="1400" noProof="0" dirty="0">
                <a:solidFill>
                  <a:schemeClr val="tx1"/>
                </a:solidFill>
                <a:hlinkClick r:id="rId10"/>
              </a:rPr>
              <a:t>https://pages.nist.gov/00-63-3/sp800-63b.html</a:t>
            </a:r>
            <a:r>
              <a:rPr lang="en-GB" sz="1400" noProof="0" dirty="0">
                <a:solidFill>
                  <a:schemeClr val="tx1"/>
                </a:solidFill>
              </a:rPr>
              <a:t>  </a:t>
            </a:r>
          </a:p>
          <a:p>
            <a:pPr marL="0" indent="0">
              <a:buNone/>
            </a:pPr>
            <a:r>
              <a:rPr lang="en-GB" sz="1400" noProof="0" dirty="0">
                <a:solidFill>
                  <a:schemeClr val="tx1"/>
                </a:solidFill>
              </a:rPr>
              <a:t>9. </a:t>
            </a:r>
            <a:r>
              <a:rPr lang="en-GB" sz="1400" noProof="0" dirty="0" err="1">
                <a:solidFill>
                  <a:schemeClr val="tx1"/>
                </a:solidFill>
              </a:rPr>
              <a:t>Temoshok</a:t>
            </a:r>
            <a:r>
              <a:rPr lang="en-GB" sz="1400" noProof="0" dirty="0">
                <a:solidFill>
                  <a:schemeClr val="tx1"/>
                </a:solidFill>
              </a:rPr>
              <a:t>, David et al, Digital Identity Guidelines - </a:t>
            </a:r>
            <a:r>
              <a:rPr lang="en-GB" sz="1400" noProof="0" dirty="0">
                <a:solidFill>
                  <a:schemeClr val="tx1"/>
                </a:solidFill>
                <a:hlinkClick r:id="rId11"/>
              </a:rPr>
              <a:t>https://csrc.nist.gov/pubs/sp/800/63/4/ipd</a:t>
            </a:r>
            <a:r>
              <a:rPr lang="en-GB" sz="1400" noProof="0" dirty="0">
                <a:solidFill>
                  <a:schemeClr val="tx1"/>
                </a:solidFill>
              </a:rPr>
              <a:t> </a:t>
            </a:r>
          </a:p>
          <a:p>
            <a:pPr marL="0" indent="0">
              <a:buNone/>
            </a:pPr>
            <a:r>
              <a:rPr lang="en-GB" sz="1400" dirty="0">
                <a:solidFill>
                  <a:schemeClr val="tx1"/>
                </a:solidFill>
              </a:rPr>
              <a:t>10.</a:t>
            </a:r>
            <a:r>
              <a:rPr lang="en-GB" sz="1400" noProof="0" dirty="0">
                <a:solidFill>
                  <a:schemeClr val="tx1"/>
                </a:solidFill>
              </a:rPr>
              <a:t> National Cyber Security Centre, A guide to ransomware, </a:t>
            </a:r>
            <a:r>
              <a:rPr lang="en-GB" sz="1400" noProof="0" dirty="0">
                <a:solidFill>
                  <a:schemeClr val="tx1"/>
                </a:solidFill>
                <a:hlinkClick r:id="rId12"/>
              </a:rPr>
              <a:t>https://www.ncsc.gov.uk/ransomware/home</a:t>
            </a:r>
            <a:r>
              <a:rPr lang="en-GB" sz="1400" noProof="0" dirty="0">
                <a:solidFill>
                  <a:schemeClr val="tx1"/>
                </a:solidFill>
              </a:rPr>
              <a:t>. </a:t>
            </a:r>
          </a:p>
        </p:txBody>
      </p:sp>
      <p:sp>
        <p:nvSpPr>
          <p:cNvPr id="4" name="Title 3">
            <a:extLst>
              <a:ext uri="{FF2B5EF4-FFF2-40B4-BE49-F238E27FC236}">
                <a16:creationId xmlns:a16="http://schemas.microsoft.com/office/drawing/2014/main" id="{B88B5AF3-CEB5-AEA3-26B7-B8B1409643A2}"/>
              </a:ext>
            </a:extLst>
          </p:cNvPr>
          <p:cNvSpPr>
            <a:spLocks noGrp="1"/>
          </p:cNvSpPr>
          <p:nvPr>
            <p:ph type="title"/>
          </p:nvPr>
        </p:nvSpPr>
        <p:spPr>
          <a:xfrm>
            <a:off x="304800" y="316994"/>
            <a:ext cx="11542184" cy="729754"/>
          </a:xfrm>
        </p:spPr>
        <p:txBody>
          <a:bodyPr/>
          <a:lstStyle/>
          <a:p>
            <a:r>
              <a:rPr lang="en-GB" dirty="0"/>
              <a:t>Cyber Security Resources</a:t>
            </a:r>
          </a:p>
        </p:txBody>
      </p:sp>
    </p:spTree>
    <p:extLst>
      <p:ext uri="{BB962C8B-B14F-4D97-AF65-F5344CB8AC3E}">
        <p14:creationId xmlns:p14="http://schemas.microsoft.com/office/powerpoint/2010/main" val="2826808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0764-025A-BC0E-7D24-69D6A7AFF7BE}"/>
              </a:ext>
            </a:extLst>
          </p:cNvPr>
          <p:cNvSpPr>
            <a:spLocks noGrp="1"/>
          </p:cNvSpPr>
          <p:nvPr>
            <p:ph type="title"/>
          </p:nvPr>
        </p:nvSpPr>
        <p:spPr/>
        <p:txBody>
          <a:bodyPr/>
          <a:lstStyle/>
          <a:p>
            <a:r>
              <a:rPr lang="en-GB" dirty="0"/>
              <a:t>Role-Specific </a:t>
            </a:r>
            <a:r>
              <a:rPr lang="en-US" dirty="0">
                <a:latin typeface="IBM Plex Sans"/>
              </a:rPr>
              <a:t>Guidance for the Stages of Transport</a:t>
            </a:r>
            <a:endParaRPr lang="en-US" dirty="0"/>
          </a:p>
        </p:txBody>
      </p:sp>
      <p:sp>
        <p:nvSpPr>
          <p:cNvPr id="3" name="Text Placeholder 2">
            <a:extLst>
              <a:ext uri="{FF2B5EF4-FFF2-40B4-BE49-F238E27FC236}">
                <a16:creationId xmlns:a16="http://schemas.microsoft.com/office/drawing/2014/main" id="{E57151E1-294E-D41E-1818-344F8F9C9CF0}"/>
              </a:ext>
            </a:extLst>
          </p:cNvPr>
          <p:cNvSpPr>
            <a:spLocks noGrp="1"/>
          </p:cNvSpPr>
          <p:nvPr>
            <p:ph type="body" sz="quarter" idx="14"/>
          </p:nvPr>
        </p:nvSpPr>
        <p:spPr/>
        <p:txBody>
          <a:bodyPr/>
          <a:lstStyle/>
          <a:p>
            <a:endParaRPr lang="en-US"/>
          </a:p>
        </p:txBody>
      </p:sp>
      <p:sp>
        <p:nvSpPr>
          <p:cNvPr id="4" name="Subtitle 3">
            <a:extLst>
              <a:ext uri="{FF2B5EF4-FFF2-40B4-BE49-F238E27FC236}">
                <a16:creationId xmlns:a16="http://schemas.microsoft.com/office/drawing/2014/main" id="{C8FE035D-18F6-7A5A-DF2D-E97F6544AD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668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45</a:t>
            </a:fld>
            <a:endParaRPr lang="en-NL"/>
          </a:p>
        </p:txBody>
      </p:sp>
      <p:grpSp>
        <p:nvGrpSpPr>
          <p:cNvPr id="4" name="Group 3">
            <a:extLst>
              <a:ext uri="{FF2B5EF4-FFF2-40B4-BE49-F238E27FC236}">
                <a16:creationId xmlns:a16="http://schemas.microsoft.com/office/drawing/2014/main" id="{27F33075-A035-72DE-25CF-D717E9BD60E6}"/>
              </a:ext>
            </a:extLst>
          </p:cNvPr>
          <p:cNvGrpSpPr/>
          <p:nvPr/>
        </p:nvGrpSpPr>
        <p:grpSpPr>
          <a:xfrm>
            <a:off x="1524279" y="2682098"/>
            <a:ext cx="2731380" cy="2375316"/>
            <a:chOff x="7117196" y="3389483"/>
            <a:chExt cx="980842" cy="852979"/>
          </a:xfrm>
          <a:solidFill>
            <a:schemeClr val="bg1"/>
          </a:solidFill>
        </p:grpSpPr>
        <p:sp>
          <p:nvSpPr>
            <p:cNvPr id="7" name="Freeform 6">
              <a:extLst>
                <a:ext uri="{FF2B5EF4-FFF2-40B4-BE49-F238E27FC236}">
                  <a16:creationId xmlns:a16="http://schemas.microsoft.com/office/drawing/2014/main" id="{DA147991-27EC-B34A-E91E-FEDB40C966A8}"/>
                </a:ext>
              </a:extLst>
            </p:cNvPr>
            <p:cNvSpPr/>
            <p:nvPr/>
          </p:nvSpPr>
          <p:spPr>
            <a:xfrm>
              <a:off x="7241474" y="3389483"/>
              <a:ext cx="856564" cy="852979"/>
            </a:xfrm>
            <a:custGeom>
              <a:avLst/>
              <a:gdLst>
                <a:gd name="connsiteX0" fmla="*/ 855900 w 856564"/>
                <a:gd name="connsiteY0" fmla="*/ 159024 h 852979"/>
                <a:gd name="connsiteX1" fmla="*/ 855615 w 856564"/>
                <a:gd name="connsiteY1" fmla="*/ 158173 h 852979"/>
                <a:gd name="connsiteX2" fmla="*/ 853906 w 856564"/>
                <a:gd name="connsiteY2" fmla="*/ 154769 h 852979"/>
                <a:gd name="connsiteX3" fmla="*/ 853621 w 856564"/>
                <a:gd name="connsiteY3" fmla="*/ 154486 h 852979"/>
                <a:gd name="connsiteX4" fmla="*/ 851153 w 856564"/>
                <a:gd name="connsiteY4" fmla="*/ 151933 h 852979"/>
                <a:gd name="connsiteX5" fmla="*/ 850583 w 856564"/>
                <a:gd name="connsiteY5" fmla="*/ 151460 h 852979"/>
                <a:gd name="connsiteX6" fmla="*/ 847260 w 856564"/>
                <a:gd name="connsiteY6" fmla="*/ 149664 h 852979"/>
                <a:gd name="connsiteX7" fmla="*/ 847070 w 856564"/>
                <a:gd name="connsiteY7" fmla="*/ 149569 h 852979"/>
                <a:gd name="connsiteX8" fmla="*/ 433124 w 856564"/>
                <a:gd name="connsiteY8" fmla="*/ 851 h 852979"/>
                <a:gd name="connsiteX9" fmla="*/ 423440 w 856564"/>
                <a:gd name="connsiteY9" fmla="*/ 851 h 852979"/>
                <a:gd name="connsiteX10" fmla="*/ 9399 w 856564"/>
                <a:gd name="connsiteY10" fmla="*/ 149569 h 852979"/>
                <a:gd name="connsiteX11" fmla="*/ 9304 w 856564"/>
                <a:gd name="connsiteY11" fmla="*/ 149569 h 852979"/>
                <a:gd name="connsiteX12" fmla="*/ 6076 w 856564"/>
                <a:gd name="connsiteY12" fmla="*/ 151271 h 852979"/>
                <a:gd name="connsiteX13" fmla="*/ 5791 w 856564"/>
                <a:gd name="connsiteY13" fmla="*/ 151555 h 852979"/>
                <a:gd name="connsiteX14" fmla="*/ 5032 w 856564"/>
                <a:gd name="connsiteY14" fmla="*/ 152311 h 852979"/>
                <a:gd name="connsiteX15" fmla="*/ 3038 w 856564"/>
                <a:gd name="connsiteY15" fmla="*/ 154391 h 852979"/>
                <a:gd name="connsiteX16" fmla="*/ 2279 w 856564"/>
                <a:gd name="connsiteY16" fmla="*/ 155431 h 852979"/>
                <a:gd name="connsiteX17" fmla="*/ 1044 w 856564"/>
                <a:gd name="connsiteY17" fmla="*/ 157889 h 852979"/>
                <a:gd name="connsiteX18" fmla="*/ 570 w 856564"/>
                <a:gd name="connsiteY18" fmla="*/ 159024 h 852979"/>
                <a:gd name="connsiteX19" fmla="*/ 0 w 856564"/>
                <a:gd name="connsiteY19" fmla="*/ 162900 h 852979"/>
                <a:gd name="connsiteX20" fmla="*/ 0 w 856564"/>
                <a:gd name="connsiteY20" fmla="*/ 335727 h 852979"/>
                <a:gd name="connsiteX21" fmla="*/ 14241 w 856564"/>
                <a:gd name="connsiteY21" fmla="*/ 349909 h 852979"/>
                <a:gd name="connsiteX22" fmla="*/ 28483 w 856564"/>
                <a:gd name="connsiteY22" fmla="*/ 335727 h 852979"/>
                <a:gd name="connsiteX23" fmla="*/ 28483 w 856564"/>
                <a:gd name="connsiteY23" fmla="*/ 183133 h 852979"/>
                <a:gd name="connsiteX24" fmla="*/ 143172 w 856564"/>
                <a:gd name="connsiteY24" fmla="*/ 224354 h 852979"/>
                <a:gd name="connsiteX25" fmla="*/ 414041 w 856564"/>
                <a:gd name="connsiteY25" fmla="*/ 321640 h 852979"/>
                <a:gd name="connsiteX26" fmla="*/ 414041 w 856564"/>
                <a:gd name="connsiteY26" fmla="*/ 818755 h 852979"/>
                <a:gd name="connsiteX27" fmla="*/ 28577 w 856564"/>
                <a:gd name="connsiteY27" fmla="*/ 680247 h 852979"/>
                <a:gd name="connsiteX28" fmla="*/ 28577 w 856564"/>
                <a:gd name="connsiteY28" fmla="*/ 593361 h 852979"/>
                <a:gd name="connsiteX29" fmla="*/ 14336 w 856564"/>
                <a:gd name="connsiteY29" fmla="*/ 579179 h 852979"/>
                <a:gd name="connsiteX30" fmla="*/ 95 w 856564"/>
                <a:gd name="connsiteY30" fmla="*/ 593361 h 852979"/>
                <a:gd name="connsiteX31" fmla="*/ 95 w 856564"/>
                <a:gd name="connsiteY31" fmla="*/ 690174 h 852979"/>
                <a:gd name="connsiteX32" fmla="*/ 9494 w 856564"/>
                <a:gd name="connsiteY32" fmla="*/ 703505 h 852979"/>
                <a:gd name="connsiteX33" fmla="*/ 423440 w 856564"/>
                <a:gd name="connsiteY33" fmla="*/ 852224 h 852979"/>
                <a:gd name="connsiteX34" fmla="*/ 423725 w 856564"/>
                <a:gd name="connsiteY34" fmla="*/ 852224 h 852979"/>
                <a:gd name="connsiteX35" fmla="*/ 428282 w 856564"/>
                <a:gd name="connsiteY35" fmla="*/ 852980 h 852979"/>
                <a:gd name="connsiteX36" fmla="*/ 432839 w 856564"/>
                <a:gd name="connsiteY36" fmla="*/ 852224 h 852979"/>
                <a:gd name="connsiteX37" fmla="*/ 433124 w 856564"/>
                <a:gd name="connsiteY37" fmla="*/ 852224 h 852979"/>
                <a:gd name="connsiteX38" fmla="*/ 847165 w 856564"/>
                <a:gd name="connsiteY38" fmla="*/ 703505 h 852979"/>
                <a:gd name="connsiteX39" fmla="*/ 856564 w 856564"/>
                <a:gd name="connsiteY39" fmla="*/ 690174 h 852979"/>
                <a:gd name="connsiteX40" fmla="*/ 856564 w 856564"/>
                <a:gd name="connsiteY40" fmla="*/ 162900 h 852979"/>
                <a:gd name="connsiteX41" fmla="*/ 855995 w 856564"/>
                <a:gd name="connsiteY41" fmla="*/ 159024 h 852979"/>
                <a:gd name="connsiteX42" fmla="*/ 428282 w 856564"/>
                <a:gd name="connsiteY42" fmla="*/ 29309 h 852979"/>
                <a:gd name="connsiteX43" fmla="*/ 800359 w 856564"/>
                <a:gd name="connsiteY43" fmla="*/ 162995 h 852979"/>
                <a:gd name="connsiteX44" fmla="*/ 635350 w 856564"/>
                <a:gd name="connsiteY44" fmla="*/ 222274 h 852979"/>
                <a:gd name="connsiteX45" fmla="*/ 263273 w 856564"/>
                <a:gd name="connsiteY45" fmla="*/ 88588 h 852979"/>
                <a:gd name="connsiteX46" fmla="*/ 428282 w 856564"/>
                <a:gd name="connsiteY46" fmla="*/ 29309 h 852979"/>
                <a:gd name="connsiteX47" fmla="*/ 428282 w 856564"/>
                <a:gd name="connsiteY47" fmla="*/ 296586 h 852979"/>
                <a:gd name="connsiteX48" fmla="*/ 351569 w 856564"/>
                <a:gd name="connsiteY48" fmla="*/ 268979 h 852979"/>
                <a:gd name="connsiteX49" fmla="*/ 56300 w 856564"/>
                <a:gd name="connsiteY49" fmla="*/ 162900 h 852979"/>
                <a:gd name="connsiteX50" fmla="*/ 221309 w 856564"/>
                <a:gd name="connsiteY50" fmla="*/ 103621 h 852979"/>
                <a:gd name="connsiteX51" fmla="*/ 593386 w 856564"/>
                <a:gd name="connsiteY51" fmla="*/ 237307 h 852979"/>
                <a:gd name="connsiteX52" fmla="*/ 428282 w 856564"/>
                <a:gd name="connsiteY52" fmla="*/ 296586 h 852979"/>
                <a:gd name="connsiteX53" fmla="*/ 442524 w 856564"/>
                <a:gd name="connsiteY53" fmla="*/ 818660 h 852979"/>
                <a:gd name="connsiteX54" fmla="*/ 442524 w 856564"/>
                <a:gd name="connsiteY54" fmla="*/ 321546 h 852979"/>
                <a:gd name="connsiteX55" fmla="*/ 621109 w 856564"/>
                <a:gd name="connsiteY55" fmla="*/ 257445 h 852979"/>
                <a:gd name="connsiteX56" fmla="*/ 621109 w 856564"/>
                <a:gd name="connsiteY56" fmla="*/ 368912 h 852979"/>
                <a:gd name="connsiteX57" fmla="*/ 635350 w 856564"/>
                <a:gd name="connsiteY57" fmla="*/ 383094 h 852979"/>
                <a:gd name="connsiteX58" fmla="*/ 649591 w 856564"/>
                <a:gd name="connsiteY58" fmla="*/ 368912 h 852979"/>
                <a:gd name="connsiteX59" fmla="*/ 649591 w 856564"/>
                <a:gd name="connsiteY59" fmla="*/ 247234 h 852979"/>
                <a:gd name="connsiteX60" fmla="*/ 828177 w 856564"/>
                <a:gd name="connsiteY60" fmla="*/ 183133 h 852979"/>
                <a:gd name="connsiteX61" fmla="*/ 828177 w 856564"/>
                <a:gd name="connsiteY61" fmla="*/ 680153 h 852979"/>
                <a:gd name="connsiteX62" fmla="*/ 442618 w 856564"/>
                <a:gd name="connsiteY62" fmla="*/ 818660 h 8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564" h="852979">
                  <a:moveTo>
                    <a:pt x="855900" y="159024"/>
                  </a:moveTo>
                  <a:cubicBezTo>
                    <a:pt x="855900" y="159024"/>
                    <a:pt x="855710" y="158456"/>
                    <a:pt x="855615" y="158173"/>
                  </a:cubicBezTo>
                  <a:cubicBezTo>
                    <a:pt x="855235" y="156944"/>
                    <a:pt x="854666" y="155809"/>
                    <a:pt x="853906" y="154769"/>
                  </a:cubicBezTo>
                  <a:cubicBezTo>
                    <a:pt x="853906" y="154675"/>
                    <a:pt x="853716" y="154580"/>
                    <a:pt x="853621" y="154486"/>
                  </a:cubicBezTo>
                  <a:cubicBezTo>
                    <a:pt x="852957" y="153540"/>
                    <a:pt x="852102" y="152689"/>
                    <a:pt x="851153" y="151933"/>
                  </a:cubicBezTo>
                  <a:cubicBezTo>
                    <a:pt x="850963" y="151744"/>
                    <a:pt x="850773" y="151555"/>
                    <a:pt x="850583" y="151460"/>
                  </a:cubicBezTo>
                  <a:cubicBezTo>
                    <a:pt x="849539" y="150704"/>
                    <a:pt x="848399" y="150137"/>
                    <a:pt x="847260" y="149664"/>
                  </a:cubicBezTo>
                  <a:cubicBezTo>
                    <a:pt x="847260" y="149664"/>
                    <a:pt x="847070" y="149569"/>
                    <a:pt x="847070" y="149569"/>
                  </a:cubicBezTo>
                  <a:lnTo>
                    <a:pt x="433124" y="851"/>
                  </a:lnTo>
                  <a:cubicBezTo>
                    <a:pt x="429991" y="-284"/>
                    <a:pt x="426573" y="-284"/>
                    <a:pt x="423440" y="851"/>
                  </a:cubicBezTo>
                  <a:lnTo>
                    <a:pt x="9399" y="149569"/>
                  </a:lnTo>
                  <a:cubicBezTo>
                    <a:pt x="9399" y="149569"/>
                    <a:pt x="9399" y="149569"/>
                    <a:pt x="9304" y="149569"/>
                  </a:cubicBezTo>
                  <a:cubicBezTo>
                    <a:pt x="8165" y="149947"/>
                    <a:pt x="7121" y="150515"/>
                    <a:pt x="6076" y="151271"/>
                  </a:cubicBezTo>
                  <a:cubicBezTo>
                    <a:pt x="5981" y="151271"/>
                    <a:pt x="5886" y="151460"/>
                    <a:pt x="5791" y="151555"/>
                  </a:cubicBezTo>
                  <a:cubicBezTo>
                    <a:pt x="5507" y="151744"/>
                    <a:pt x="5222" y="152027"/>
                    <a:pt x="5032" y="152311"/>
                  </a:cubicBezTo>
                  <a:cubicBezTo>
                    <a:pt x="4272" y="152973"/>
                    <a:pt x="3608" y="153635"/>
                    <a:pt x="3038" y="154391"/>
                  </a:cubicBezTo>
                  <a:cubicBezTo>
                    <a:pt x="2753" y="154769"/>
                    <a:pt x="2563" y="155053"/>
                    <a:pt x="2279" y="155431"/>
                  </a:cubicBezTo>
                  <a:cubicBezTo>
                    <a:pt x="1804" y="156187"/>
                    <a:pt x="1424" y="157038"/>
                    <a:pt x="1044" y="157889"/>
                  </a:cubicBezTo>
                  <a:cubicBezTo>
                    <a:pt x="854" y="158267"/>
                    <a:pt x="760" y="158646"/>
                    <a:pt x="570" y="159024"/>
                  </a:cubicBezTo>
                  <a:cubicBezTo>
                    <a:pt x="190" y="160253"/>
                    <a:pt x="0" y="161576"/>
                    <a:pt x="0" y="162900"/>
                  </a:cubicBezTo>
                  <a:lnTo>
                    <a:pt x="0" y="335727"/>
                  </a:lnTo>
                  <a:cubicBezTo>
                    <a:pt x="0" y="343575"/>
                    <a:pt x="6361" y="349909"/>
                    <a:pt x="14241" y="349909"/>
                  </a:cubicBezTo>
                  <a:cubicBezTo>
                    <a:pt x="22121" y="349909"/>
                    <a:pt x="28483" y="343575"/>
                    <a:pt x="28483" y="335727"/>
                  </a:cubicBezTo>
                  <a:lnTo>
                    <a:pt x="28483" y="183133"/>
                  </a:lnTo>
                  <a:lnTo>
                    <a:pt x="143172" y="224354"/>
                  </a:lnTo>
                  <a:lnTo>
                    <a:pt x="414041" y="321640"/>
                  </a:lnTo>
                  <a:lnTo>
                    <a:pt x="414041" y="818755"/>
                  </a:lnTo>
                  <a:lnTo>
                    <a:pt x="28577" y="680247"/>
                  </a:lnTo>
                  <a:lnTo>
                    <a:pt x="28577" y="593361"/>
                  </a:lnTo>
                  <a:cubicBezTo>
                    <a:pt x="28577" y="585514"/>
                    <a:pt x="22216" y="579179"/>
                    <a:pt x="14336" y="579179"/>
                  </a:cubicBezTo>
                  <a:cubicBezTo>
                    <a:pt x="6456" y="579179"/>
                    <a:pt x="95" y="585514"/>
                    <a:pt x="95" y="593361"/>
                  </a:cubicBezTo>
                  <a:lnTo>
                    <a:pt x="95" y="690174"/>
                  </a:lnTo>
                  <a:cubicBezTo>
                    <a:pt x="95" y="696131"/>
                    <a:pt x="3893" y="701520"/>
                    <a:pt x="9494" y="703505"/>
                  </a:cubicBezTo>
                  <a:lnTo>
                    <a:pt x="423440" y="852224"/>
                  </a:lnTo>
                  <a:cubicBezTo>
                    <a:pt x="423440" y="852224"/>
                    <a:pt x="423630" y="852224"/>
                    <a:pt x="423725" y="852224"/>
                  </a:cubicBezTo>
                  <a:cubicBezTo>
                    <a:pt x="425244" y="852696"/>
                    <a:pt x="426763" y="852980"/>
                    <a:pt x="428282" y="852980"/>
                  </a:cubicBezTo>
                  <a:cubicBezTo>
                    <a:pt x="429801" y="852980"/>
                    <a:pt x="431320" y="852696"/>
                    <a:pt x="432839" y="852224"/>
                  </a:cubicBezTo>
                  <a:cubicBezTo>
                    <a:pt x="432839" y="852224"/>
                    <a:pt x="433029" y="852224"/>
                    <a:pt x="433124" y="852224"/>
                  </a:cubicBezTo>
                  <a:lnTo>
                    <a:pt x="847165" y="703505"/>
                  </a:lnTo>
                  <a:cubicBezTo>
                    <a:pt x="852767" y="701520"/>
                    <a:pt x="856564" y="696131"/>
                    <a:pt x="856564" y="690174"/>
                  </a:cubicBezTo>
                  <a:lnTo>
                    <a:pt x="856564" y="162900"/>
                  </a:lnTo>
                  <a:cubicBezTo>
                    <a:pt x="856564" y="161576"/>
                    <a:pt x="856280" y="160253"/>
                    <a:pt x="855995" y="159024"/>
                  </a:cubicBezTo>
                  <a:close/>
                  <a:moveTo>
                    <a:pt x="428282" y="29309"/>
                  </a:moveTo>
                  <a:lnTo>
                    <a:pt x="800359" y="162995"/>
                  </a:lnTo>
                  <a:lnTo>
                    <a:pt x="635350" y="222274"/>
                  </a:lnTo>
                  <a:lnTo>
                    <a:pt x="263273" y="88588"/>
                  </a:lnTo>
                  <a:lnTo>
                    <a:pt x="428282" y="29309"/>
                  </a:lnTo>
                  <a:close/>
                  <a:moveTo>
                    <a:pt x="428282" y="296586"/>
                  </a:moveTo>
                  <a:lnTo>
                    <a:pt x="351569" y="268979"/>
                  </a:lnTo>
                  <a:lnTo>
                    <a:pt x="56300" y="162900"/>
                  </a:lnTo>
                  <a:lnTo>
                    <a:pt x="221309" y="103621"/>
                  </a:lnTo>
                  <a:lnTo>
                    <a:pt x="593386" y="237307"/>
                  </a:lnTo>
                  <a:lnTo>
                    <a:pt x="428282" y="296586"/>
                  </a:lnTo>
                  <a:close/>
                  <a:moveTo>
                    <a:pt x="442524" y="818660"/>
                  </a:moveTo>
                  <a:lnTo>
                    <a:pt x="442524" y="321546"/>
                  </a:lnTo>
                  <a:lnTo>
                    <a:pt x="621109" y="257445"/>
                  </a:lnTo>
                  <a:lnTo>
                    <a:pt x="621109" y="368912"/>
                  </a:lnTo>
                  <a:cubicBezTo>
                    <a:pt x="621109" y="376760"/>
                    <a:pt x="627470" y="383094"/>
                    <a:pt x="635350" y="383094"/>
                  </a:cubicBezTo>
                  <a:cubicBezTo>
                    <a:pt x="643230" y="383094"/>
                    <a:pt x="649591" y="376760"/>
                    <a:pt x="649591" y="368912"/>
                  </a:cubicBezTo>
                  <a:lnTo>
                    <a:pt x="649591" y="247234"/>
                  </a:lnTo>
                  <a:lnTo>
                    <a:pt x="828177" y="183133"/>
                  </a:lnTo>
                  <a:lnTo>
                    <a:pt x="828177" y="680153"/>
                  </a:lnTo>
                  <a:lnTo>
                    <a:pt x="442618" y="818660"/>
                  </a:lnTo>
                  <a:close/>
                </a:path>
              </a:pathLst>
            </a:custGeom>
            <a:grp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6D03FA3-B785-3AFF-D43B-8E2D747DCB5F}"/>
                </a:ext>
              </a:extLst>
            </p:cNvPr>
            <p:cNvSpPr/>
            <p:nvPr/>
          </p:nvSpPr>
          <p:spPr>
            <a:xfrm>
              <a:off x="7491463" y="4016035"/>
              <a:ext cx="124739" cy="62959"/>
            </a:xfrm>
            <a:custGeom>
              <a:avLst/>
              <a:gdLst>
                <a:gd name="connsiteX0" fmla="*/ 115347 w 124739"/>
                <a:gd name="connsiteY0" fmla="*/ 35447 h 62959"/>
                <a:gd name="connsiteX1" fmla="*/ 19077 w 124739"/>
                <a:gd name="connsiteY1" fmla="*/ 844 h 62959"/>
                <a:gd name="connsiteX2" fmla="*/ 848 w 124739"/>
                <a:gd name="connsiteY2" fmla="*/ 9353 h 62959"/>
                <a:gd name="connsiteX3" fmla="*/ 9392 w 124739"/>
                <a:gd name="connsiteY3" fmla="*/ 27506 h 62959"/>
                <a:gd name="connsiteX4" fmla="*/ 105663 w 124739"/>
                <a:gd name="connsiteY4" fmla="*/ 62109 h 62959"/>
                <a:gd name="connsiteX5" fmla="*/ 110505 w 124739"/>
                <a:gd name="connsiteY5" fmla="*/ 62960 h 62959"/>
                <a:gd name="connsiteX6" fmla="*/ 123892 w 124739"/>
                <a:gd name="connsiteY6" fmla="*/ 53600 h 62959"/>
                <a:gd name="connsiteX7" fmla="*/ 115347 w 124739"/>
                <a:gd name="connsiteY7" fmla="*/ 35447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39" h="62959">
                  <a:moveTo>
                    <a:pt x="115347" y="35447"/>
                  </a:moveTo>
                  <a:lnTo>
                    <a:pt x="19077" y="844"/>
                  </a:lnTo>
                  <a:cubicBezTo>
                    <a:pt x="11671" y="-1803"/>
                    <a:pt x="3506" y="1979"/>
                    <a:pt x="848" y="9353"/>
                  </a:cubicBezTo>
                  <a:cubicBezTo>
                    <a:pt x="-1811" y="16728"/>
                    <a:pt x="1987" y="24858"/>
                    <a:pt x="9392" y="27506"/>
                  </a:cubicBezTo>
                  <a:lnTo>
                    <a:pt x="105663" y="62109"/>
                  </a:lnTo>
                  <a:cubicBezTo>
                    <a:pt x="107277" y="62676"/>
                    <a:pt x="108891" y="62960"/>
                    <a:pt x="110505" y="62960"/>
                  </a:cubicBezTo>
                  <a:cubicBezTo>
                    <a:pt x="116297" y="62960"/>
                    <a:pt x="121803" y="59367"/>
                    <a:pt x="123892" y="53600"/>
                  </a:cubicBezTo>
                  <a:cubicBezTo>
                    <a:pt x="126551" y="46225"/>
                    <a:pt x="122753" y="38095"/>
                    <a:pt x="115347" y="35447"/>
                  </a:cubicBezTo>
                  <a:close/>
                </a:path>
              </a:pathLst>
            </a:custGeom>
            <a:grp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3660567-25FF-DE75-3F9B-36794AD21E94}"/>
                </a:ext>
              </a:extLst>
            </p:cNvPr>
            <p:cNvSpPr/>
            <p:nvPr/>
          </p:nvSpPr>
          <p:spPr>
            <a:xfrm>
              <a:off x="7515958" y="4092333"/>
              <a:ext cx="100244" cy="54167"/>
            </a:xfrm>
            <a:custGeom>
              <a:avLst/>
              <a:gdLst>
                <a:gd name="connsiteX0" fmla="*/ 90852 w 100244"/>
                <a:gd name="connsiteY0" fmla="*/ 26655 h 54167"/>
                <a:gd name="connsiteX1" fmla="*/ 19076 w 100244"/>
                <a:gd name="connsiteY1" fmla="*/ 844 h 54167"/>
                <a:gd name="connsiteX2" fmla="*/ 848 w 100244"/>
                <a:gd name="connsiteY2" fmla="*/ 9353 h 54167"/>
                <a:gd name="connsiteX3" fmla="*/ 9392 w 100244"/>
                <a:gd name="connsiteY3" fmla="*/ 27506 h 54167"/>
                <a:gd name="connsiteX4" fmla="*/ 81168 w 100244"/>
                <a:gd name="connsiteY4" fmla="*/ 53316 h 54167"/>
                <a:gd name="connsiteX5" fmla="*/ 86010 w 100244"/>
                <a:gd name="connsiteY5" fmla="*/ 54167 h 54167"/>
                <a:gd name="connsiteX6" fmla="*/ 99397 w 100244"/>
                <a:gd name="connsiteY6" fmla="*/ 44807 h 54167"/>
                <a:gd name="connsiteX7" fmla="*/ 90852 w 100244"/>
                <a:gd name="connsiteY7" fmla="*/ 26655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4" h="54167">
                  <a:moveTo>
                    <a:pt x="90852" y="26655"/>
                  </a:moveTo>
                  <a:lnTo>
                    <a:pt x="19076" y="844"/>
                  </a:lnTo>
                  <a:cubicBezTo>
                    <a:pt x="11671" y="-1803"/>
                    <a:pt x="3506" y="1979"/>
                    <a:pt x="848" y="9353"/>
                  </a:cubicBezTo>
                  <a:cubicBezTo>
                    <a:pt x="-1811" y="16728"/>
                    <a:pt x="1987" y="24858"/>
                    <a:pt x="9392" y="27506"/>
                  </a:cubicBezTo>
                  <a:lnTo>
                    <a:pt x="81168" y="53316"/>
                  </a:lnTo>
                  <a:cubicBezTo>
                    <a:pt x="82782" y="53884"/>
                    <a:pt x="84396" y="54167"/>
                    <a:pt x="86010" y="54167"/>
                  </a:cubicBezTo>
                  <a:cubicBezTo>
                    <a:pt x="91802" y="54167"/>
                    <a:pt x="97309" y="50575"/>
                    <a:pt x="99397" y="44807"/>
                  </a:cubicBezTo>
                  <a:cubicBezTo>
                    <a:pt x="102056" y="37433"/>
                    <a:pt x="98258" y="29302"/>
                    <a:pt x="90852" y="26655"/>
                  </a:cubicBezTo>
                  <a:close/>
                </a:path>
              </a:pathLst>
            </a:custGeom>
            <a:grp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6E15DCA-BED7-AE64-CA42-885B2183B018}"/>
                </a:ext>
              </a:extLst>
            </p:cNvPr>
            <p:cNvSpPr/>
            <p:nvPr/>
          </p:nvSpPr>
          <p:spPr>
            <a:xfrm>
              <a:off x="7117196" y="3674629"/>
              <a:ext cx="446036" cy="367493"/>
            </a:xfrm>
            <a:custGeom>
              <a:avLst/>
              <a:gdLst>
                <a:gd name="connsiteX0" fmla="*/ 205834 w 446036"/>
                <a:gd name="connsiteY0" fmla="*/ 248462 h 367493"/>
                <a:gd name="connsiteX1" fmla="*/ 205834 w 446036"/>
                <a:gd name="connsiteY1" fmla="*/ 306985 h 367493"/>
                <a:gd name="connsiteX2" fmla="*/ 230708 w 446036"/>
                <a:gd name="connsiteY2" fmla="*/ 345559 h 367493"/>
                <a:gd name="connsiteX3" fmla="*/ 276091 w 446036"/>
                <a:gd name="connsiteY3" fmla="*/ 339225 h 367493"/>
                <a:gd name="connsiteX4" fmla="*/ 431225 w 446036"/>
                <a:gd name="connsiteY4" fmla="*/ 206863 h 367493"/>
                <a:gd name="connsiteX5" fmla="*/ 446036 w 446036"/>
                <a:gd name="connsiteY5" fmla="*/ 174718 h 367493"/>
                <a:gd name="connsiteX6" fmla="*/ 431225 w 446036"/>
                <a:gd name="connsiteY6" fmla="*/ 142572 h 367493"/>
                <a:gd name="connsiteX7" fmla="*/ 276091 w 446036"/>
                <a:gd name="connsiteY7" fmla="*/ 10116 h 367493"/>
                <a:gd name="connsiteX8" fmla="*/ 230614 w 446036"/>
                <a:gd name="connsiteY8" fmla="*/ 3876 h 367493"/>
                <a:gd name="connsiteX9" fmla="*/ 205834 w 446036"/>
                <a:gd name="connsiteY9" fmla="*/ 42355 h 367493"/>
                <a:gd name="connsiteX10" fmla="*/ 205834 w 446036"/>
                <a:gd name="connsiteY10" fmla="*/ 100500 h 367493"/>
                <a:gd name="connsiteX11" fmla="*/ 0 w 446036"/>
                <a:gd name="connsiteY11" fmla="*/ 319465 h 367493"/>
                <a:gd name="connsiteX12" fmla="*/ 2374 w 446036"/>
                <a:gd name="connsiteY12" fmla="*/ 355297 h 367493"/>
                <a:gd name="connsiteX13" fmla="*/ 15001 w 446036"/>
                <a:gd name="connsiteY13" fmla="*/ 367494 h 367493"/>
                <a:gd name="connsiteX14" fmla="*/ 16520 w 446036"/>
                <a:gd name="connsiteY14" fmla="*/ 367494 h 367493"/>
                <a:gd name="connsiteX15" fmla="*/ 29907 w 446036"/>
                <a:gd name="connsiteY15" fmla="*/ 358039 h 367493"/>
                <a:gd name="connsiteX16" fmla="*/ 205834 w 446036"/>
                <a:gd name="connsiteY16" fmla="*/ 248462 h 367493"/>
                <a:gd name="connsiteX17" fmla="*/ 29337 w 446036"/>
                <a:gd name="connsiteY17" fmla="*/ 291480 h 367493"/>
                <a:gd name="connsiteX18" fmla="*/ 219980 w 446036"/>
                <a:gd name="connsiteY18" fmla="*/ 128485 h 367493"/>
                <a:gd name="connsiteX19" fmla="*/ 219980 w 446036"/>
                <a:gd name="connsiteY19" fmla="*/ 128485 h 367493"/>
                <a:gd name="connsiteX20" fmla="*/ 234221 w 446036"/>
                <a:gd name="connsiteY20" fmla="*/ 114304 h 367493"/>
                <a:gd name="connsiteX21" fmla="*/ 234221 w 446036"/>
                <a:gd name="connsiteY21" fmla="*/ 42166 h 367493"/>
                <a:gd name="connsiteX22" fmla="*/ 242386 w 446036"/>
                <a:gd name="connsiteY22" fmla="*/ 29403 h 367493"/>
                <a:gd name="connsiteX23" fmla="*/ 257387 w 446036"/>
                <a:gd name="connsiteY23" fmla="*/ 31483 h 367493"/>
                <a:gd name="connsiteX24" fmla="*/ 412522 w 446036"/>
                <a:gd name="connsiteY24" fmla="*/ 163845 h 367493"/>
                <a:gd name="connsiteX25" fmla="*/ 417459 w 446036"/>
                <a:gd name="connsiteY25" fmla="*/ 174434 h 367493"/>
                <a:gd name="connsiteX26" fmla="*/ 412617 w 446036"/>
                <a:gd name="connsiteY26" fmla="*/ 185117 h 367493"/>
                <a:gd name="connsiteX27" fmla="*/ 257387 w 446036"/>
                <a:gd name="connsiteY27" fmla="*/ 317574 h 367493"/>
                <a:gd name="connsiteX28" fmla="*/ 242481 w 446036"/>
                <a:gd name="connsiteY28" fmla="*/ 319560 h 367493"/>
                <a:gd name="connsiteX29" fmla="*/ 234316 w 446036"/>
                <a:gd name="connsiteY29" fmla="*/ 306796 h 367493"/>
                <a:gd name="connsiteX30" fmla="*/ 234316 w 446036"/>
                <a:gd name="connsiteY30" fmla="*/ 234659 h 367493"/>
                <a:gd name="connsiteX31" fmla="*/ 220740 w 446036"/>
                <a:gd name="connsiteY31" fmla="*/ 220477 h 367493"/>
                <a:gd name="connsiteX32" fmla="*/ 185421 w 446036"/>
                <a:gd name="connsiteY32" fmla="*/ 219532 h 367493"/>
                <a:gd name="connsiteX33" fmla="*/ 29337 w 446036"/>
                <a:gd name="connsiteY33" fmla="*/ 291291 h 3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6036" h="367493">
                  <a:moveTo>
                    <a:pt x="205834" y="248462"/>
                  </a:moveTo>
                  <a:lnTo>
                    <a:pt x="205834" y="306985"/>
                  </a:lnTo>
                  <a:cubicBezTo>
                    <a:pt x="205834" y="323530"/>
                    <a:pt x="215518" y="338563"/>
                    <a:pt x="230708" y="345559"/>
                  </a:cubicBezTo>
                  <a:cubicBezTo>
                    <a:pt x="245994" y="352461"/>
                    <a:pt x="264128" y="349625"/>
                    <a:pt x="276091" y="339225"/>
                  </a:cubicBezTo>
                  <a:lnTo>
                    <a:pt x="431225" y="206863"/>
                  </a:lnTo>
                  <a:cubicBezTo>
                    <a:pt x="440625" y="198826"/>
                    <a:pt x="446036" y="187103"/>
                    <a:pt x="446036" y="174718"/>
                  </a:cubicBezTo>
                  <a:cubicBezTo>
                    <a:pt x="446036" y="162332"/>
                    <a:pt x="440625" y="150703"/>
                    <a:pt x="431225" y="142572"/>
                  </a:cubicBezTo>
                  <a:lnTo>
                    <a:pt x="276091" y="10116"/>
                  </a:lnTo>
                  <a:cubicBezTo>
                    <a:pt x="263558" y="-568"/>
                    <a:pt x="245709" y="-3026"/>
                    <a:pt x="230614" y="3876"/>
                  </a:cubicBezTo>
                  <a:cubicBezTo>
                    <a:pt x="215613" y="10777"/>
                    <a:pt x="205834" y="25905"/>
                    <a:pt x="205834" y="42355"/>
                  </a:cubicBezTo>
                  <a:lnTo>
                    <a:pt x="205834" y="100500"/>
                  </a:lnTo>
                  <a:cubicBezTo>
                    <a:pt x="63611" y="104660"/>
                    <a:pt x="0" y="172638"/>
                    <a:pt x="0" y="319465"/>
                  </a:cubicBezTo>
                  <a:cubicBezTo>
                    <a:pt x="0" y="331472"/>
                    <a:pt x="760" y="343479"/>
                    <a:pt x="2374" y="355297"/>
                  </a:cubicBezTo>
                  <a:cubicBezTo>
                    <a:pt x="3228" y="361821"/>
                    <a:pt x="8450" y="366832"/>
                    <a:pt x="15001" y="367494"/>
                  </a:cubicBezTo>
                  <a:cubicBezTo>
                    <a:pt x="15476" y="367494"/>
                    <a:pt x="15950" y="367494"/>
                    <a:pt x="16520" y="367494"/>
                  </a:cubicBezTo>
                  <a:cubicBezTo>
                    <a:pt x="22501" y="367494"/>
                    <a:pt x="27913" y="363712"/>
                    <a:pt x="29907" y="358039"/>
                  </a:cubicBezTo>
                  <a:cubicBezTo>
                    <a:pt x="63991" y="261982"/>
                    <a:pt x="102917" y="244964"/>
                    <a:pt x="205834" y="248462"/>
                  </a:cubicBezTo>
                  <a:close/>
                  <a:moveTo>
                    <a:pt x="29337" y="291480"/>
                  </a:moveTo>
                  <a:cubicBezTo>
                    <a:pt x="36837" y="176136"/>
                    <a:pt x="93708" y="128485"/>
                    <a:pt x="219980" y="128485"/>
                  </a:cubicBezTo>
                  <a:cubicBezTo>
                    <a:pt x="219980" y="128485"/>
                    <a:pt x="219980" y="128485"/>
                    <a:pt x="219980" y="128485"/>
                  </a:cubicBezTo>
                  <a:cubicBezTo>
                    <a:pt x="227860" y="128485"/>
                    <a:pt x="234221" y="122151"/>
                    <a:pt x="234221" y="114304"/>
                  </a:cubicBezTo>
                  <a:lnTo>
                    <a:pt x="234221" y="42166"/>
                  </a:lnTo>
                  <a:cubicBezTo>
                    <a:pt x="234221" y="36683"/>
                    <a:pt x="237449" y="31766"/>
                    <a:pt x="242386" y="29403"/>
                  </a:cubicBezTo>
                  <a:cubicBezTo>
                    <a:pt x="247323" y="27134"/>
                    <a:pt x="253210" y="27890"/>
                    <a:pt x="257387" y="31483"/>
                  </a:cubicBezTo>
                  <a:lnTo>
                    <a:pt x="412522" y="163845"/>
                  </a:lnTo>
                  <a:cubicBezTo>
                    <a:pt x="415655" y="166492"/>
                    <a:pt x="417459" y="170369"/>
                    <a:pt x="417459" y="174434"/>
                  </a:cubicBezTo>
                  <a:cubicBezTo>
                    <a:pt x="417459" y="178499"/>
                    <a:pt x="415655" y="182376"/>
                    <a:pt x="412617" y="185117"/>
                  </a:cubicBezTo>
                  <a:lnTo>
                    <a:pt x="257387" y="317574"/>
                  </a:lnTo>
                  <a:cubicBezTo>
                    <a:pt x="253494" y="320978"/>
                    <a:pt x="247608" y="321923"/>
                    <a:pt x="242481" y="319560"/>
                  </a:cubicBezTo>
                  <a:cubicBezTo>
                    <a:pt x="237544" y="317291"/>
                    <a:pt x="234316" y="312280"/>
                    <a:pt x="234316" y="306796"/>
                  </a:cubicBezTo>
                  <a:lnTo>
                    <a:pt x="234316" y="234659"/>
                  </a:lnTo>
                  <a:cubicBezTo>
                    <a:pt x="234316" y="227095"/>
                    <a:pt x="228335" y="220855"/>
                    <a:pt x="220740" y="220477"/>
                  </a:cubicBezTo>
                  <a:cubicBezTo>
                    <a:pt x="208302" y="219910"/>
                    <a:pt x="196529" y="219532"/>
                    <a:pt x="185421" y="219532"/>
                  </a:cubicBezTo>
                  <a:cubicBezTo>
                    <a:pt x="111652" y="219532"/>
                    <a:pt x="64181" y="234659"/>
                    <a:pt x="29337" y="291291"/>
                  </a:cubicBezTo>
                  <a:close/>
                </a:path>
              </a:pathLst>
            </a:custGeom>
            <a:grpFill/>
            <a:ln w="0" cap="flat">
              <a:noFill/>
              <a:prstDash val="solid"/>
              <a:miter/>
            </a:ln>
          </p:spPr>
          <p:txBody>
            <a:bodyPr rtlCol="0" anchor="ctr"/>
            <a:lstStyle/>
            <a:p>
              <a:endParaRPr lang="en-US"/>
            </a:p>
          </p:txBody>
        </p:sp>
      </p:grpSp>
      <p:sp>
        <p:nvSpPr>
          <p:cNvPr id="15" name="Content Placeholder 14">
            <a:extLst>
              <a:ext uri="{FF2B5EF4-FFF2-40B4-BE49-F238E27FC236}">
                <a16:creationId xmlns:a16="http://schemas.microsoft.com/office/drawing/2014/main" id="{4361708D-81DE-0216-41F7-09F628D56D7F}"/>
              </a:ext>
            </a:extLst>
          </p:cNvPr>
          <p:cNvSpPr>
            <a:spLocks noGrp="1"/>
          </p:cNvSpPr>
          <p:nvPr>
            <p:ph sz="quarter" idx="13"/>
          </p:nvPr>
        </p:nvSpPr>
        <p:spPr/>
        <p:txBody>
          <a:bodyPr/>
          <a:lstStyle/>
          <a:p>
            <a:pPr marL="342900" indent="-342900">
              <a:buFont typeface="Arial" panose="020B0604020202020204" pitchFamily="34" charset="0"/>
              <a:buChar char="•"/>
            </a:pPr>
            <a:r>
              <a:rPr lang="en-GB" noProof="0" dirty="0">
                <a:solidFill>
                  <a:schemeClr val="tx1"/>
                </a:solidFill>
              </a:rPr>
              <a:t>Hazard Identification</a:t>
            </a:r>
          </a:p>
          <a:p>
            <a:pPr marL="342900" indent="-342900">
              <a:buFont typeface="Arial" panose="020B0604020202020204" pitchFamily="34" charset="0"/>
              <a:buChar char="•"/>
            </a:pPr>
            <a:r>
              <a:rPr lang="en-GB" noProof="0" dirty="0">
                <a:solidFill>
                  <a:schemeClr val="tx1"/>
                </a:solidFill>
              </a:rPr>
              <a:t>Packaging and Marking</a:t>
            </a:r>
          </a:p>
          <a:p>
            <a:pPr marL="342900" indent="-342900">
              <a:buFont typeface="Arial" panose="020B0604020202020204" pitchFamily="34" charset="0"/>
              <a:buChar char="•"/>
            </a:pPr>
            <a:r>
              <a:rPr lang="en-GB" noProof="0" dirty="0">
                <a:solidFill>
                  <a:schemeClr val="tx1"/>
                </a:solidFill>
              </a:rPr>
              <a:t>Tanks and Marking</a:t>
            </a:r>
          </a:p>
          <a:p>
            <a:pPr marL="342900" indent="-342900">
              <a:buFont typeface="Arial" panose="020B0604020202020204" pitchFamily="34" charset="0"/>
              <a:buChar char="•"/>
            </a:pPr>
            <a:r>
              <a:rPr lang="en-GB" noProof="0" dirty="0">
                <a:solidFill>
                  <a:schemeClr val="tx1"/>
                </a:solidFill>
              </a:rPr>
              <a:t>Qualifications and Resources</a:t>
            </a:r>
          </a:p>
          <a:p>
            <a:pPr marL="342900" indent="-342900">
              <a:buFont typeface="Arial" panose="020B0604020202020204" pitchFamily="34" charset="0"/>
              <a:buChar char="•"/>
            </a:pPr>
            <a:r>
              <a:rPr lang="en-GB" noProof="0" dirty="0">
                <a:solidFill>
                  <a:schemeClr val="tx1"/>
                </a:solidFill>
              </a:rPr>
              <a:t>Documentation</a:t>
            </a:r>
          </a:p>
          <a:p>
            <a:pPr marL="342900" indent="-342900">
              <a:buFont typeface="Arial" panose="020B0604020202020204" pitchFamily="34" charset="0"/>
              <a:buChar char="•"/>
            </a:pPr>
            <a:r>
              <a:rPr lang="en-GB" noProof="0" dirty="0">
                <a:solidFill>
                  <a:schemeClr val="tx1"/>
                </a:solidFill>
              </a:rPr>
              <a:t>Security Information</a:t>
            </a:r>
          </a:p>
          <a:p>
            <a:pPr marL="342900" indent="-342900">
              <a:buFont typeface="Arial" panose="020B0604020202020204" pitchFamily="34" charset="0"/>
              <a:buChar char="•"/>
            </a:pPr>
            <a:r>
              <a:rPr lang="en-GB" noProof="0" dirty="0">
                <a:solidFill>
                  <a:schemeClr val="tx1"/>
                </a:solidFill>
              </a:rPr>
              <a:t>Route Selection</a:t>
            </a:r>
          </a:p>
          <a:p>
            <a:pPr marL="342900" indent="-342900">
              <a:buFont typeface="Arial" panose="020B0604020202020204" pitchFamily="34" charset="0"/>
              <a:buChar char="•"/>
            </a:pPr>
            <a:r>
              <a:rPr lang="en-GB" noProof="0" dirty="0">
                <a:solidFill>
                  <a:schemeClr val="tx1"/>
                </a:solidFill>
              </a:rPr>
              <a:t>Incident Plan and Reporting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57734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975169" cy="1323291"/>
          </a:xfrm>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25244" y="2619334"/>
            <a:ext cx="5136332" cy="2765614"/>
          </a:xfrm>
        </p:spPr>
        <p:txBody>
          <a:bodyPr/>
          <a:lstStyle/>
          <a:p>
            <a:r>
              <a:rPr lang="en-GB" b="1" noProof="0" dirty="0"/>
              <a:t>Hazard Identification</a:t>
            </a:r>
          </a:p>
          <a:p>
            <a:endParaRPr lang="en-GB" noProof="0" dirty="0"/>
          </a:p>
          <a:p>
            <a:r>
              <a:rPr lang="en-GB" b="1" noProof="0" dirty="0"/>
              <a:t>Answers the questions:</a:t>
            </a:r>
          </a:p>
          <a:p>
            <a:endParaRPr lang="en-GB" b="1" noProof="0" dirty="0"/>
          </a:p>
          <a:p>
            <a:pPr marL="609600" indent="-609600">
              <a:buFont typeface="Arial" panose="020B0604020202020204" pitchFamily="34" charset="0"/>
              <a:buChar char="•"/>
            </a:pPr>
            <a:r>
              <a:rPr lang="en-GB" noProof="0" dirty="0"/>
              <a:t>What are we shipping?</a:t>
            </a:r>
          </a:p>
          <a:p>
            <a:pPr marL="609600" indent="-609600">
              <a:buFont typeface="Arial" panose="020B0604020202020204" pitchFamily="34" charset="0"/>
              <a:buChar char="•"/>
            </a:pPr>
            <a:r>
              <a:rPr lang="en-GB" noProof="0" dirty="0"/>
              <a:t>And/or What hazards are inherent to the item?</a:t>
            </a:r>
          </a:p>
          <a:p>
            <a:pPr marL="609600" indent="-609600">
              <a:buFont typeface="Arial" panose="020B0604020202020204" pitchFamily="34" charset="0"/>
              <a:buChar char="•"/>
            </a:pPr>
            <a:r>
              <a:rPr lang="en-GB" noProof="0" dirty="0"/>
              <a:t>Is it allowed?</a:t>
            </a:r>
          </a:p>
        </p:txBody>
      </p:sp>
      <p:pic>
        <p:nvPicPr>
          <p:cNvPr id="13" name="Content Placeholder 12" descr="A person with red circle arrows pointing to different symbols">
            <a:extLst>
              <a:ext uri="{FF2B5EF4-FFF2-40B4-BE49-F238E27FC236}">
                <a16:creationId xmlns:a16="http://schemas.microsoft.com/office/drawing/2014/main" id="{40002A45-9A4C-42B9-3229-2E7D783D3691}"/>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6769894" y="1927225"/>
            <a:ext cx="4775200" cy="3060700"/>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46</a:t>
            </a:fld>
            <a:endParaRPr lang="en-NL"/>
          </a:p>
        </p:txBody>
      </p:sp>
      <p:grpSp>
        <p:nvGrpSpPr>
          <p:cNvPr id="12" name="Group 11">
            <a:extLst>
              <a:ext uri="{FF2B5EF4-FFF2-40B4-BE49-F238E27FC236}">
                <a16:creationId xmlns:a16="http://schemas.microsoft.com/office/drawing/2014/main" id="{F9B9C0E4-5F1E-5D30-B0A6-4967AC92E504}"/>
              </a:ext>
            </a:extLst>
          </p:cNvPr>
          <p:cNvGrpSpPr/>
          <p:nvPr/>
        </p:nvGrpSpPr>
        <p:grpSpPr>
          <a:xfrm>
            <a:off x="4698276" y="733415"/>
            <a:ext cx="1590805" cy="1590805"/>
            <a:chOff x="4045907" y="1478071"/>
            <a:chExt cx="1590805" cy="1590805"/>
          </a:xfrm>
        </p:grpSpPr>
        <p:sp>
          <p:nvSpPr>
            <p:cNvPr id="6" name="Oval 5">
              <a:extLst>
                <a:ext uri="{FF2B5EF4-FFF2-40B4-BE49-F238E27FC236}">
                  <a16:creationId xmlns:a16="http://schemas.microsoft.com/office/drawing/2014/main" id="{1156FC4F-DF00-4DC7-E13D-4DE32A70E960}"/>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8" name="Content Placeholder 5">
              <a:extLst>
                <a:ext uri="{FF2B5EF4-FFF2-40B4-BE49-F238E27FC236}">
                  <a16:creationId xmlns:a16="http://schemas.microsoft.com/office/drawing/2014/main" id="{2F236205-4A39-FBD1-3BF1-E2A4020120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798065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1D96E8F-A519-F880-D4C0-5427B7ACF99A}"/>
              </a:ext>
            </a:extLst>
          </p:cNvPr>
          <p:cNvSpPr/>
          <p:nvPr/>
        </p:nvSpPr>
        <p:spPr>
          <a:xfrm>
            <a:off x="6096000" y="0"/>
            <a:ext cx="6096000" cy="62112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975169" cy="1323291"/>
          </a:xfrm>
        </p:spPr>
        <p:txBody>
          <a:bodyPr/>
          <a:lstStyle/>
          <a:p>
            <a:r>
              <a:rPr lang="en-US" sz="3600" dirty="0"/>
              <a:t>Sender</a:t>
            </a:r>
            <a:endParaRPr lang="en-US" dirty="0"/>
          </a:p>
        </p:txBody>
      </p:sp>
      <p:sp>
        <p:nvSpPr>
          <p:cNvPr id="14" name="Subtitle 13">
            <a:extLst>
              <a:ext uri="{FF2B5EF4-FFF2-40B4-BE49-F238E27FC236}">
                <a16:creationId xmlns:a16="http://schemas.microsoft.com/office/drawing/2014/main" id="{C8BA692E-B071-C444-8269-48056239E060}"/>
              </a:ext>
            </a:extLst>
          </p:cNvPr>
          <p:cNvSpPr>
            <a:spLocks noGrp="1"/>
          </p:cNvSpPr>
          <p:nvPr>
            <p:ph type="subTitle" idx="1"/>
          </p:nvPr>
        </p:nvSpPr>
        <p:spPr>
          <a:xfrm>
            <a:off x="518510" y="2790855"/>
            <a:ext cx="4975169" cy="2765614"/>
          </a:xfrm>
        </p:spPr>
        <p:txBody>
          <a:bodyPr/>
          <a:lstStyle/>
          <a:p>
            <a:r>
              <a:rPr lang="en-GB" noProof="0" dirty="0"/>
              <a:t>Packaging and Marking</a:t>
            </a:r>
          </a:p>
          <a:p>
            <a:endParaRPr lang="en-GB" b="1" noProof="0" dirty="0"/>
          </a:p>
          <a:p>
            <a:pPr marL="541338" indent="-541338">
              <a:buFont typeface="Arial" panose="020B0604020202020204" pitchFamily="34" charset="0"/>
              <a:buChar char="•"/>
            </a:pPr>
            <a:r>
              <a:rPr lang="en-GB" noProof="0" dirty="0"/>
              <a:t>Is the packaging approved, suitable, and properly marked for the chemicals involved?</a:t>
            </a:r>
          </a:p>
          <a:p>
            <a:endParaRPr lang="en-US"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47</a:t>
            </a:fld>
            <a:endParaRPr lang="en-NL"/>
          </a:p>
        </p:txBody>
      </p:sp>
      <p:grpSp>
        <p:nvGrpSpPr>
          <p:cNvPr id="17" name="Group 16">
            <a:extLst>
              <a:ext uri="{FF2B5EF4-FFF2-40B4-BE49-F238E27FC236}">
                <a16:creationId xmlns:a16="http://schemas.microsoft.com/office/drawing/2014/main" id="{6EC244FD-1CC0-96CE-C290-848A8E50CCDE}"/>
              </a:ext>
            </a:extLst>
          </p:cNvPr>
          <p:cNvGrpSpPr/>
          <p:nvPr/>
        </p:nvGrpSpPr>
        <p:grpSpPr>
          <a:xfrm>
            <a:off x="4698276" y="733415"/>
            <a:ext cx="1590805" cy="1590805"/>
            <a:chOff x="4045907" y="1478071"/>
            <a:chExt cx="1590805" cy="1590805"/>
          </a:xfrm>
        </p:grpSpPr>
        <p:sp>
          <p:nvSpPr>
            <p:cNvPr id="18" name="Oval 17">
              <a:extLst>
                <a:ext uri="{FF2B5EF4-FFF2-40B4-BE49-F238E27FC236}">
                  <a16:creationId xmlns:a16="http://schemas.microsoft.com/office/drawing/2014/main" id="{907134DD-AB9A-AEFF-D14A-6CED3AD7E273}"/>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9" name="Content Placeholder 5">
              <a:extLst>
                <a:ext uri="{FF2B5EF4-FFF2-40B4-BE49-F238E27FC236}">
                  <a16:creationId xmlns:a16="http://schemas.microsoft.com/office/drawing/2014/main" id="{5FE2CCF2-7738-4FBF-0725-38BAFAA7B8A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74353" y="2217708"/>
              <a:ext cx="685800" cy="685800"/>
            </a:xfrm>
            <a:prstGeom prst="rect">
              <a:avLst/>
            </a:prstGeom>
          </p:spPr>
        </p:pic>
      </p:grpSp>
      <p:pic>
        <p:nvPicPr>
          <p:cNvPr id="32" name="Content Placeholder 31">
            <a:extLst>
              <a:ext uri="{FF2B5EF4-FFF2-40B4-BE49-F238E27FC236}">
                <a16:creationId xmlns:a16="http://schemas.microsoft.com/office/drawing/2014/main" id="{BDD41A8B-B94E-AA71-5AE8-D2A0EF430CEE}"/>
              </a:ext>
            </a:extLst>
          </p:cNvPr>
          <p:cNvPicPr>
            <a:picLocks noGrp="1" noChangeAspect="1"/>
          </p:cNvPicPr>
          <p:nvPr>
            <p:ph sz="quarter" idx="13"/>
          </p:nvPr>
        </p:nvPicPr>
        <p:blipFill rotWithShape="1">
          <a:blip r:embed="rId5" cstate="email">
            <a:extLst>
              <a:ext uri="{28A0092B-C50C-407E-A947-70E740481C1C}">
                <a14:useLocalDpi xmlns:a14="http://schemas.microsoft.com/office/drawing/2010/main"/>
              </a:ext>
            </a:extLst>
          </a:blip>
          <a:srcRect/>
          <a:stretch/>
        </p:blipFill>
        <p:spPr>
          <a:xfrm>
            <a:off x="6096001" y="481201"/>
            <a:ext cx="6096000" cy="5643384"/>
          </a:xfrm>
        </p:spPr>
      </p:pic>
    </p:spTree>
    <p:extLst>
      <p:ext uri="{BB962C8B-B14F-4D97-AF65-F5344CB8AC3E}">
        <p14:creationId xmlns:p14="http://schemas.microsoft.com/office/powerpoint/2010/main" val="1955912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6EDB-6C55-5831-F420-A09BAA7C819A}"/>
              </a:ext>
            </a:extLst>
          </p:cNvPr>
          <p:cNvSpPr>
            <a:spLocks noGrp="1"/>
          </p:cNvSpPr>
          <p:nvPr>
            <p:ph type="title"/>
          </p:nvPr>
        </p:nvSpPr>
        <p:spPr>
          <a:xfrm>
            <a:off x="525244" y="1358807"/>
            <a:ext cx="4975169" cy="1323291"/>
          </a:xfrm>
        </p:spPr>
        <p:txBody>
          <a:bodyPr/>
          <a:lstStyle/>
          <a:p>
            <a:r>
              <a:rPr lang="en-US" sz="3600" dirty="0"/>
              <a:t>Sender</a:t>
            </a:r>
            <a:endParaRPr lang="en-US" dirty="0"/>
          </a:p>
        </p:txBody>
      </p:sp>
      <p:sp>
        <p:nvSpPr>
          <p:cNvPr id="13" name="Subtitle 12">
            <a:extLst>
              <a:ext uri="{FF2B5EF4-FFF2-40B4-BE49-F238E27FC236}">
                <a16:creationId xmlns:a16="http://schemas.microsoft.com/office/drawing/2014/main" id="{11337C93-929F-D5E5-B492-63E5D34F05C9}"/>
              </a:ext>
            </a:extLst>
          </p:cNvPr>
          <p:cNvSpPr>
            <a:spLocks noGrp="1"/>
          </p:cNvSpPr>
          <p:nvPr>
            <p:ph type="subTitle" idx="1"/>
          </p:nvPr>
        </p:nvSpPr>
        <p:spPr>
          <a:xfrm>
            <a:off x="518509" y="2438465"/>
            <a:ext cx="4975169" cy="2765614"/>
          </a:xfrm>
        </p:spPr>
        <p:txBody>
          <a:bodyPr/>
          <a:lstStyle/>
          <a:p>
            <a:r>
              <a:rPr lang="en-GB" noProof="0" dirty="0"/>
              <a:t>Tanks and Marking</a:t>
            </a:r>
          </a:p>
          <a:p>
            <a:endParaRPr lang="en-GB" noProof="0" dirty="0"/>
          </a:p>
          <a:p>
            <a:pPr marL="342900" indent="-342900">
              <a:buFont typeface="Arial" panose="020B0604020202020204" pitchFamily="34" charset="0"/>
              <a:buChar char="•"/>
            </a:pPr>
            <a:r>
              <a:rPr lang="en-GB" noProof="0" dirty="0"/>
              <a:t>Is the vehicle (e.g. tank/truck) approved, suitable, and properly marked for the chemical it is carrying?</a:t>
            </a:r>
          </a:p>
          <a:p>
            <a:pPr marL="342900" indent="-342900">
              <a:buFont typeface="Arial" panose="020B0604020202020204" pitchFamily="34" charset="0"/>
              <a:buChar char="•"/>
            </a:pPr>
            <a:endParaRPr lang="en-GB" noProof="0" dirty="0"/>
          </a:p>
          <a:p>
            <a:pPr marL="342900" indent="-342900">
              <a:buFont typeface="Arial" panose="020B0604020202020204" pitchFamily="34" charset="0"/>
              <a:buChar char="•"/>
            </a:pPr>
            <a:r>
              <a:rPr lang="en-GB" noProof="0" dirty="0"/>
              <a:t>Have the necessary inspections on the vehicle been carried out?</a:t>
            </a:r>
          </a:p>
          <a:p>
            <a:pPr marL="38108" indent="-342900">
              <a:buFont typeface="Arial" panose="020B0604020202020204" pitchFamily="34" charset="0"/>
              <a:buChar char="•"/>
            </a:pPr>
            <a:endParaRPr lang="en-GB" noProof="0" dirty="0"/>
          </a:p>
          <a:p>
            <a:endParaRPr lang="en-US" dirty="0"/>
          </a:p>
        </p:txBody>
      </p:sp>
      <p:pic>
        <p:nvPicPr>
          <p:cNvPr id="15" name="Grafik 3">
            <a:extLst>
              <a:ext uri="{FF2B5EF4-FFF2-40B4-BE49-F238E27FC236}">
                <a16:creationId xmlns:a16="http://schemas.microsoft.com/office/drawing/2014/main" id="{5AB7631C-EFD8-AE28-55C5-165019B3BCAD}"/>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backgroundRemoval t="2360" b="94985" l="2060" r="96442">
                        <a14:foregroundMark x1="1124" y1="14454" x2="65356" y2="3540"/>
                        <a14:foregroundMark x1="65356" y1="3540" x2="90075" y2="5015"/>
                        <a14:foregroundMark x1="90075" y1="5015" x2="94007" y2="23304"/>
                        <a14:foregroundMark x1="94007" y1="23304" x2="94007" y2="88201"/>
                        <a14:foregroundMark x1="94007" y1="88201" x2="50187" y2="96460"/>
                        <a14:foregroundMark x1="50187" y1="96460" x2="2247" y2="83186"/>
                        <a14:foregroundMark x1="2247" y1="83186" x2="2060" y2="15044"/>
                        <a14:foregroundMark x1="95506" y1="94100" x2="49251" y2="89086"/>
                        <a14:foregroundMark x1="49251" y1="89086" x2="48315" y2="5310"/>
                        <a14:foregroundMark x1="48315" y1="5310" x2="59363" y2="4720"/>
                        <a14:foregroundMark x1="59363" y1="4720" x2="89888" y2="6785"/>
                        <a14:foregroundMark x1="89888" y1="6785" x2="96629" y2="28909"/>
                        <a14:foregroundMark x1="96629" y1="28909" x2="95131" y2="95280"/>
                        <a14:foregroundMark x1="75655" y1="13274" x2="58801" y2="39823"/>
                        <a14:foregroundMark x1="58801" y1="39823" x2="59363" y2="60767"/>
                        <a14:foregroundMark x1="59363" y1="60767" x2="76779" y2="65782"/>
                        <a14:foregroundMark x1="76779" y1="65782" x2="85206" y2="46313"/>
                        <a14:foregroundMark x1="85206" y1="46313" x2="81273" y2="26254"/>
                        <a14:foregroundMark x1="81273" y1="26254" x2="72659" y2="14454"/>
                        <a14:foregroundMark x1="72659" y1="14454" x2="72659" y2="14749"/>
                        <a14:foregroundMark x1="41573" y1="5015" x2="61610" y2="2360"/>
                        <a14:foregroundMark x1="27154" y1="8850" x2="38202" y2="6490"/>
                        <a14:foregroundMark x1="11423" y1="19469" x2="14045" y2="15929"/>
                      </a14:backgroundRemoval>
                    </a14:imgEffect>
                  </a14:imgLayer>
                </a14:imgProps>
              </a:ext>
              <a:ext uri="{28A0092B-C50C-407E-A947-70E740481C1C}">
                <a14:useLocalDpi xmlns:a14="http://schemas.microsoft.com/office/drawing/2010/main"/>
              </a:ext>
            </a:extLst>
          </a:blip>
          <a:stretch>
            <a:fillRect/>
          </a:stretch>
        </p:blipFill>
        <p:spPr>
          <a:xfrm>
            <a:off x="6642100" y="1860300"/>
            <a:ext cx="5080000" cy="3225800"/>
          </a:xfrm>
        </p:spPr>
      </p:pic>
      <p:sp>
        <p:nvSpPr>
          <p:cNvPr id="5" name="Slide Number Placeholder 4">
            <a:extLst>
              <a:ext uri="{FF2B5EF4-FFF2-40B4-BE49-F238E27FC236}">
                <a16:creationId xmlns:a16="http://schemas.microsoft.com/office/drawing/2014/main" id="{C86EF5E1-0012-0DAF-03A2-B7A8F953D919}"/>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48</a:t>
            </a:fld>
            <a:endParaRPr lang="en-NL"/>
          </a:p>
        </p:txBody>
      </p:sp>
      <p:grpSp>
        <p:nvGrpSpPr>
          <p:cNvPr id="9" name="Group 8">
            <a:extLst>
              <a:ext uri="{FF2B5EF4-FFF2-40B4-BE49-F238E27FC236}">
                <a16:creationId xmlns:a16="http://schemas.microsoft.com/office/drawing/2014/main" id="{6D0AD13A-EB5B-FBD8-2D7A-D0C618DA8B7E}"/>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97620AB0-9CD9-5688-B500-79CBCE30649F}"/>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2" name="Content Placeholder 5">
              <a:extLst>
                <a:ext uri="{FF2B5EF4-FFF2-40B4-BE49-F238E27FC236}">
                  <a16:creationId xmlns:a16="http://schemas.microsoft.com/office/drawing/2014/main" id="{A34879DA-D267-7CC3-E271-6616E39C301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1121267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8" descr="A close-up of a identification card&#10;&#10;Description automatically generated">
            <a:extLst>
              <a:ext uri="{FF2B5EF4-FFF2-40B4-BE49-F238E27FC236}">
                <a16:creationId xmlns:a16="http://schemas.microsoft.com/office/drawing/2014/main" id="{E18FA708-DCD8-82C8-CA76-E190E397FFDC}"/>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rot="282145">
            <a:off x="9129217" y="762432"/>
            <a:ext cx="2665354" cy="3347189"/>
          </a:xfrm>
          <a:effectLst>
            <a:glow rad="149835">
              <a:schemeClr val="tx1">
                <a:alpha val="40000"/>
              </a:schemeClr>
            </a:glow>
          </a:effectLst>
        </p:spPr>
      </p:pic>
      <p:pic>
        <p:nvPicPr>
          <p:cNvPr id="21" name="Picture 20">
            <a:extLst>
              <a:ext uri="{FF2B5EF4-FFF2-40B4-BE49-F238E27FC236}">
                <a16:creationId xmlns:a16="http://schemas.microsoft.com/office/drawing/2014/main" id="{28428DB5-A2D6-97B8-F2DB-93C5B9324D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678488"/>
            <a:ext cx="5383326" cy="4520700"/>
          </a:xfrm>
          <a:prstGeom prst="rect">
            <a:avLst/>
          </a:prstGeo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975169" cy="1323291"/>
          </a:xfrm>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09" y="2436026"/>
            <a:ext cx="5383326" cy="2765614"/>
          </a:xfrm>
        </p:spPr>
        <p:txBody>
          <a:bodyPr/>
          <a:lstStyle/>
          <a:p>
            <a:r>
              <a:rPr lang="en-GB" noProof="0" dirty="0"/>
              <a:t>Qualifications and Resources</a:t>
            </a:r>
          </a:p>
          <a:p>
            <a:pPr marL="360363" indent="-360363">
              <a:buFont typeface="Arial" panose="020B0604020202020204" pitchFamily="34" charset="0"/>
              <a:buChar char="•"/>
            </a:pPr>
            <a:endParaRPr lang="en-GB" noProof="0" dirty="0"/>
          </a:p>
          <a:p>
            <a:pPr marL="360363" indent="-360363">
              <a:buFont typeface="Arial" panose="020B0604020202020204" pitchFamily="34" charset="0"/>
              <a:buChar char="•"/>
            </a:pPr>
            <a:r>
              <a:rPr lang="en-GB" noProof="0" dirty="0"/>
              <a:t>Have the driver's/company's credentials been confirmed with a comprehensive checklist? </a:t>
            </a:r>
          </a:p>
          <a:p>
            <a:pPr marL="360363" indent="-360363"/>
            <a:endParaRPr lang="en-GB" noProof="0" dirty="0"/>
          </a:p>
          <a:p>
            <a:pPr marL="360363" indent="-360363">
              <a:buFont typeface="Arial" panose="020B0604020202020204" pitchFamily="34" charset="0"/>
              <a:buChar char="•"/>
            </a:pPr>
            <a:r>
              <a:rPr lang="en-GB" noProof="0" dirty="0"/>
              <a:t>Does the driver possess the proper PPE and/or special equipment necessary to carry out the transport?</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49</a:t>
            </a:fld>
            <a:endParaRPr lang="en-NL"/>
          </a:p>
        </p:txBody>
      </p:sp>
      <p:grpSp>
        <p:nvGrpSpPr>
          <p:cNvPr id="14" name="Group 13">
            <a:extLst>
              <a:ext uri="{FF2B5EF4-FFF2-40B4-BE49-F238E27FC236}">
                <a16:creationId xmlns:a16="http://schemas.microsoft.com/office/drawing/2014/main" id="{24AAE0FD-9A07-5408-5286-5EA120FC5C19}"/>
              </a:ext>
            </a:extLst>
          </p:cNvPr>
          <p:cNvGrpSpPr/>
          <p:nvPr/>
        </p:nvGrpSpPr>
        <p:grpSpPr>
          <a:xfrm>
            <a:off x="4698276" y="733415"/>
            <a:ext cx="1590805" cy="1590805"/>
            <a:chOff x="4045907" y="1478071"/>
            <a:chExt cx="1590805" cy="1590805"/>
          </a:xfrm>
        </p:grpSpPr>
        <p:sp>
          <p:nvSpPr>
            <p:cNvPr id="15" name="Oval 14">
              <a:extLst>
                <a:ext uri="{FF2B5EF4-FFF2-40B4-BE49-F238E27FC236}">
                  <a16:creationId xmlns:a16="http://schemas.microsoft.com/office/drawing/2014/main" id="{B8E750D8-1775-CE6A-C110-2779C35627DE}"/>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6" name="Content Placeholder 5">
              <a:extLst>
                <a:ext uri="{FF2B5EF4-FFF2-40B4-BE49-F238E27FC236}">
                  <a16:creationId xmlns:a16="http://schemas.microsoft.com/office/drawing/2014/main" id="{F04B92C6-FB64-20AA-B160-5E6E6D8C77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96094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85B588-5000-AF82-7B5D-3C53C1BB2532}"/>
              </a:ext>
            </a:extLst>
          </p:cNvPr>
          <p:cNvSpPr>
            <a:spLocks noGrp="1"/>
          </p:cNvSpPr>
          <p:nvPr>
            <p:ph type="title"/>
          </p:nvPr>
        </p:nvSpPr>
        <p:spPr/>
        <p:txBody>
          <a:bodyPr>
            <a:normAutofit/>
          </a:bodyPr>
          <a:lstStyle/>
          <a:p>
            <a:r>
              <a:rPr lang="en-US" dirty="0">
                <a:latin typeface="IBM Plex Sans"/>
              </a:rPr>
              <a:t>Introduction to Concepts and Terms</a:t>
            </a:r>
          </a:p>
        </p:txBody>
      </p:sp>
      <p:sp>
        <p:nvSpPr>
          <p:cNvPr id="10" name="Text Placeholder 2">
            <a:extLst>
              <a:ext uri="{FF2B5EF4-FFF2-40B4-BE49-F238E27FC236}">
                <a16:creationId xmlns:a16="http://schemas.microsoft.com/office/drawing/2014/main" id="{357E8AC3-97FB-360A-B058-8500BE7E8624}"/>
              </a:ext>
            </a:extLst>
          </p:cNvPr>
          <p:cNvSpPr>
            <a:spLocks noGrp="1"/>
          </p:cNvSpPr>
          <p:nvPr>
            <p:ph type="body" sz="quarter" idx="14"/>
          </p:nvPr>
        </p:nvSpPr>
        <p:spPr/>
        <p:txBody>
          <a:bodyPr/>
          <a:lstStyle/>
          <a:p>
            <a:endParaRPr lang="en-US" dirty="0"/>
          </a:p>
        </p:txBody>
      </p:sp>
      <p:sp>
        <p:nvSpPr>
          <p:cNvPr id="12" name="Subtitle 3">
            <a:extLst>
              <a:ext uri="{FF2B5EF4-FFF2-40B4-BE49-F238E27FC236}">
                <a16:creationId xmlns:a16="http://schemas.microsoft.com/office/drawing/2014/main" id="{A7A45F1D-E753-A86F-BC48-547944303D1B}"/>
              </a:ext>
            </a:extLst>
          </p:cNvPr>
          <p:cNvSpPr>
            <a:spLocks noGrp="1"/>
          </p:cNvSpPr>
          <p:nvPr>
            <p:ph type="subTitle" idx="1"/>
          </p:nvPr>
        </p:nvSpPr>
        <p:spPr>
          <a:xfrm>
            <a:off x="9339943" y="2568485"/>
            <a:ext cx="2688771" cy="2564347"/>
          </a:xfrm>
        </p:spPr>
        <p:txBody>
          <a:bodyPr vert="horz" lIns="0" tIns="0" rIns="0" bIns="0" rtlCol="0" anchor="t">
            <a:noAutofit/>
          </a:bodyPr>
          <a:lstStyle/>
          <a:p>
            <a:endParaRPr lang="en-US" sz="1800" dirty="0"/>
          </a:p>
        </p:txBody>
      </p:sp>
    </p:spTree>
    <p:extLst>
      <p:ext uri="{BB962C8B-B14F-4D97-AF65-F5344CB8AC3E}">
        <p14:creationId xmlns:p14="http://schemas.microsoft.com/office/powerpoint/2010/main" val="4283278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0929" y="2619334"/>
            <a:ext cx="5287278" cy="2765614"/>
          </a:xfrm>
        </p:spPr>
        <p:txBody>
          <a:bodyPr/>
          <a:lstStyle/>
          <a:p>
            <a:pPr indent="-304165"/>
            <a:r>
              <a:rPr lang="en-GB" sz="2100" noProof="0" dirty="0"/>
              <a:t>Documentation</a:t>
            </a:r>
          </a:p>
          <a:p>
            <a:pPr marL="38735" indent="-342900">
              <a:buFont typeface="Arial" panose="020B0604020202020204" pitchFamily="34" charset="0"/>
              <a:buChar char="•"/>
            </a:pPr>
            <a:endParaRPr lang="en-GB" sz="2100" noProof="0" dirty="0"/>
          </a:p>
          <a:p>
            <a:pPr marL="541338" indent="-541338">
              <a:buFont typeface="Arial" panose="020B0604020202020204" pitchFamily="34" charset="0"/>
              <a:buChar char="•"/>
            </a:pPr>
            <a:r>
              <a:rPr lang="en-US" sz="2100" noProof="0" dirty="0"/>
              <a:t>Has the completion and accuracy of all necessary shipping documents been verified?</a:t>
            </a:r>
          </a:p>
          <a:p>
            <a:pPr marL="541338" indent="-541338">
              <a:buFont typeface="Arial" panose="020B0604020202020204" pitchFamily="34" charset="0"/>
              <a:buChar char="•"/>
            </a:pPr>
            <a:endParaRPr lang="en-GB" noProof="0" dirty="0"/>
          </a:p>
          <a:p>
            <a:pPr marL="541338" indent="-541338">
              <a:buFont typeface="Arial" panose="020B0604020202020204" pitchFamily="34" charset="0"/>
              <a:buChar char="•"/>
            </a:pPr>
            <a:r>
              <a:rPr lang="en-US" sz="2100" noProof="0" dirty="0"/>
              <a:t>Have the documents been provided to the relevant stakeholders?</a:t>
            </a:r>
            <a:endParaRPr lang="en-GB" sz="2100" noProof="0" dirty="0"/>
          </a:p>
        </p:txBody>
      </p:sp>
      <p:pic>
        <p:nvPicPr>
          <p:cNvPr id="8" name="Content Placeholder 7" descr="A person holding papers and a pen&#10;&#10;Description automatically generated">
            <a:extLst>
              <a:ext uri="{FF2B5EF4-FFF2-40B4-BE49-F238E27FC236}">
                <a16:creationId xmlns:a16="http://schemas.microsoft.com/office/drawing/2014/main" id="{C77FA92C-3B46-C4C1-29D9-F1E0D667ECE7}"/>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6096000" y="0"/>
            <a:ext cx="6095965" cy="6208295"/>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50</a:t>
            </a:fld>
            <a:endParaRPr lang="en-NL"/>
          </a:p>
        </p:txBody>
      </p:sp>
      <p:grpSp>
        <p:nvGrpSpPr>
          <p:cNvPr id="9" name="Group 8">
            <a:extLst>
              <a:ext uri="{FF2B5EF4-FFF2-40B4-BE49-F238E27FC236}">
                <a16:creationId xmlns:a16="http://schemas.microsoft.com/office/drawing/2014/main" id="{8978BD85-2112-5FE3-7AE3-B32C7DDA82E3}"/>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8EFAD27B-0723-2C7D-65B3-4443A1D0002B}"/>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90ECB7F2-6995-00C5-2C78-B7C1013071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4217088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0DCA2DB4-569F-BB21-B4D3-C27C2DAF7313}"/>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5966" cy="6214533"/>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GB" sz="2100" noProof="0" dirty="0"/>
              <a:t>Security Information</a:t>
            </a:r>
          </a:p>
          <a:p>
            <a:pPr indent="-304165"/>
            <a:endParaRPr lang="en-GB" sz="2100" noProof="0" dirty="0"/>
          </a:p>
          <a:p>
            <a:pPr marL="541338" indent="-541338">
              <a:buFont typeface="Arial" panose="020B0604020202020204" pitchFamily="34" charset="0"/>
              <a:buChar char="•"/>
            </a:pPr>
            <a:r>
              <a:rPr lang="en-GB" sz="2100" noProof="0" dirty="0"/>
              <a:t>If shipping a critical asset have the necessary information protection protocols been followed?</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51</a:t>
            </a:fld>
            <a:endParaRPr lang="en-NL"/>
          </a:p>
        </p:txBody>
      </p:sp>
      <p:grpSp>
        <p:nvGrpSpPr>
          <p:cNvPr id="9" name="Group 8">
            <a:extLst>
              <a:ext uri="{FF2B5EF4-FFF2-40B4-BE49-F238E27FC236}">
                <a16:creationId xmlns:a16="http://schemas.microsoft.com/office/drawing/2014/main" id="{66F645C8-B03D-88FA-C634-C40A7C956506}"/>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A667C396-56F1-A70A-D5B8-74739C2A74A5}"/>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C52FD23B-296E-E3C3-8623-8BBF9D01AF1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1639497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DC2622C9-B398-8987-EC8D-19D7378DD81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1" y="0"/>
            <a:ext cx="6096000" cy="6214533"/>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Route Selection</a:t>
            </a:r>
          </a:p>
          <a:p>
            <a:pPr indent="-304165"/>
            <a:endParaRPr lang="en-US" sz="2100" dirty="0"/>
          </a:p>
          <a:p>
            <a:pPr marL="541338" indent="-541338">
              <a:buFont typeface="Arial" panose="020B0604020202020204" pitchFamily="34" charset="0"/>
              <a:buChar char="•"/>
            </a:pPr>
            <a:r>
              <a:rPr lang="en-GB" sz="2100" noProof="0" dirty="0"/>
              <a:t>Is the proposed route of transit along approved routes? </a:t>
            </a:r>
          </a:p>
          <a:p>
            <a:pPr marL="541338" indent="-541338">
              <a:buFont typeface="Arial" panose="020B0604020202020204" pitchFamily="34" charset="0"/>
              <a:buChar char="•"/>
            </a:pPr>
            <a:r>
              <a:rPr lang="en-GB" sz="2100" noProof="0" dirty="0"/>
              <a:t>Are there any special requirements that need to be considered for the proposed route?</a:t>
            </a:r>
            <a:endParaRPr lang="en-GB" noProof="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52</a:t>
            </a:fld>
            <a:endParaRPr lang="en-NL"/>
          </a:p>
        </p:txBody>
      </p:sp>
      <p:grpSp>
        <p:nvGrpSpPr>
          <p:cNvPr id="8" name="Group 7">
            <a:extLst>
              <a:ext uri="{FF2B5EF4-FFF2-40B4-BE49-F238E27FC236}">
                <a16:creationId xmlns:a16="http://schemas.microsoft.com/office/drawing/2014/main" id="{F640C80A-C28E-FC5F-ADAF-E0571A5CAC1B}"/>
              </a:ext>
            </a:extLst>
          </p:cNvPr>
          <p:cNvGrpSpPr/>
          <p:nvPr/>
        </p:nvGrpSpPr>
        <p:grpSpPr>
          <a:xfrm>
            <a:off x="4698276" y="733415"/>
            <a:ext cx="1590805" cy="1590805"/>
            <a:chOff x="4045907" y="1478071"/>
            <a:chExt cx="1590805" cy="1590805"/>
          </a:xfrm>
        </p:grpSpPr>
        <p:sp>
          <p:nvSpPr>
            <p:cNvPr id="9" name="Oval 8">
              <a:extLst>
                <a:ext uri="{FF2B5EF4-FFF2-40B4-BE49-F238E27FC236}">
                  <a16:creationId xmlns:a16="http://schemas.microsoft.com/office/drawing/2014/main" id="{6311F240-D037-D2D5-AA93-83E119ACF8DC}"/>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A145E23C-87CF-A71C-E367-0061F410CE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43212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Incident Plan and Reporting</a:t>
            </a:r>
          </a:p>
          <a:p>
            <a:pPr indent="-304165"/>
            <a:endParaRPr lang="en-US" sz="2100" dirty="0"/>
          </a:p>
          <a:p>
            <a:pPr marL="541338" indent="-541338">
              <a:buFont typeface="Arial" panose="020B0604020202020204" pitchFamily="34" charset="0"/>
              <a:buChar char="•"/>
            </a:pPr>
            <a:r>
              <a:rPr lang="en-GB" sz="2100" noProof="0" dirty="0"/>
              <a:t>Have emergency management plans been established and communicated in compliance with regulations?</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53</a:t>
            </a:fld>
            <a:endParaRPr lang="en-NL"/>
          </a:p>
        </p:txBody>
      </p:sp>
      <p:pic>
        <p:nvPicPr>
          <p:cNvPr id="15" name="Content Placeholder 14">
            <a:extLst>
              <a:ext uri="{FF2B5EF4-FFF2-40B4-BE49-F238E27FC236}">
                <a16:creationId xmlns:a16="http://schemas.microsoft.com/office/drawing/2014/main" id="{2255B3DD-E442-9472-42D9-3293D8956E03}"/>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5999" y="-1"/>
            <a:ext cx="6095965" cy="6213505"/>
          </a:xfrm>
        </p:spPr>
      </p:pic>
      <p:grpSp>
        <p:nvGrpSpPr>
          <p:cNvPr id="9" name="Group 8">
            <a:extLst>
              <a:ext uri="{FF2B5EF4-FFF2-40B4-BE49-F238E27FC236}">
                <a16:creationId xmlns:a16="http://schemas.microsoft.com/office/drawing/2014/main" id="{4A5DCBA4-94C6-6A55-4495-1763A3A2E4EE}"/>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BEE5B7A8-4A25-7C95-5FA2-EC5A6CFFFD66}"/>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3A85480A-1187-40D0-0D3B-CD71BAF13C4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2278629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DF2001BE-5150-A3DE-591F-D0C141E458C1}"/>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96000" cy="6214063"/>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a:t>Sender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Preparation</a:t>
            </a:r>
          </a:p>
          <a:p>
            <a:pPr indent="-304165"/>
            <a:r>
              <a:rPr lang="en-US" sz="2100" dirty="0"/>
              <a:t>Terms and Conditions</a:t>
            </a:r>
          </a:p>
          <a:p>
            <a:pPr indent="-304165"/>
            <a:endParaRPr lang="en-US" sz="2100" dirty="0"/>
          </a:p>
          <a:p>
            <a:pPr marL="541338" indent="-541338">
              <a:buFont typeface="Arial" panose="020B0604020202020204" pitchFamily="34" charset="0"/>
              <a:buChar char="•"/>
            </a:pPr>
            <a:r>
              <a:rPr lang="en-GB" sz="2100" noProof="0" dirty="0"/>
              <a:t>Have all parties agreed upon the conditions of the transport?</a:t>
            </a:r>
          </a:p>
          <a:p>
            <a:pPr indent="-304165"/>
            <a:endParaRPr lang="en-US" sz="21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54</a:t>
            </a:fld>
            <a:endParaRPr lang="en-NL"/>
          </a:p>
        </p:txBody>
      </p:sp>
      <p:grpSp>
        <p:nvGrpSpPr>
          <p:cNvPr id="8" name="Group 7">
            <a:extLst>
              <a:ext uri="{FF2B5EF4-FFF2-40B4-BE49-F238E27FC236}">
                <a16:creationId xmlns:a16="http://schemas.microsoft.com/office/drawing/2014/main" id="{268FCEDF-F052-54E2-3B13-3FA8D6C2D609}"/>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567235D7-4163-DB84-776B-7D276FC9F7B2}"/>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1828281B-EC22-08FA-D973-24BBF97CDD9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234723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975169" cy="1323291"/>
          </a:xfrm>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09" y="2673356"/>
            <a:ext cx="4975169" cy="2765614"/>
          </a:xfrm>
        </p:spPr>
        <p:txBody>
          <a:bodyPr/>
          <a:lstStyle/>
          <a:p>
            <a:r>
              <a:rPr lang="en-US" dirty="0"/>
              <a:t>Plan/Pre-Loading</a:t>
            </a:r>
          </a:p>
          <a:p>
            <a:pPr marL="38108" indent="-342900">
              <a:buFont typeface="Arial" panose="020B0604020202020204" pitchFamily="34" charset="0"/>
              <a:buChar char="•"/>
            </a:pPr>
            <a:endParaRPr lang="en-US" dirty="0"/>
          </a:p>
          <a:p>
            <a:pPr marL="541338" indent="-541338">
              <a:buFont typeface="Arial" panose="020B0604020202020204" pitchFamily="34" charset="0"/>
              <a:buChar char="•"/>
              <a:tabLst>
                <a:tab pos="360363" algn="l"/>
              </a:tabLst>
            </a:pPr>
            <a:r>
              <a:rPr lang="en-GB" noProof="0" dirty="0"/>
              <a:t>Has a proper risk assessment been conducted?</a:t>
            </a:r>
          </a:p>
          <a:p>
            <a:pPr marL="541338" indent="-541338">
              <a:buFont typeface="Arial" panose="020B0604020202020204" pitchFamily="34" charset="0"/>
              <a:buChar char="•"/>
              <a:tabLst>
                <a:tab pos="360363" algn="l"/>
              </a:tabLst>
            </a:pPr>
            <a:endParaRPr lang="en-GB" noProof="0" dirty="0"/>
          </a:p>
          <a:p>
            <a:pPr marL="541338" indent="-541338">
              <a:buFont typeface="Arial" panose="020B0604020202020204" pitchFamily="34" charset="0"/>
              <a:buChar char="•"/>
              <a:tabLst>
                <a:tab pos="360363" algn="l"/>
              </a:tabLst>
            </a:pPr>
            <a:r>
              <a:rPr lang="en-GB" noProof="0" dirty="0"/>
              <a:t>Are there written instructions for the process and have they been communicated to the necessary parties?</a:t>
            </a:r>
          </a:p>
          <a:p>
            <a:endParaRPr lang="en-US" dirty="0"/>
          </a:p>
          <a:p>
            <a:endParaRPr lang="en-US" dirty="0"/>
          </a:p>
          <a:p>
            <a:endParaRPr lang="en-US" dirty="0"/>
          </a:p>
        </p:txBody>
      </p:sp>
      <p:pic>
        <p:nvPicPr>
          <p:cNvPr id="6" name="Content Placeholder 5">
            <a:extLst>
              <a:ext uri="{FF2B5EF4-FFF2-40B4-BE49-F238E27FC236}">
                <a16:creationId xmlns:a16="http://schemas.microsoft.com/office/drawing/2014/main" id="{28339ABD-7FE4-1B8F-3EDD-4067557AA5E1}"/>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8928894" y="3228975"/>
            <a:ext cx="457200" cy="457200"/>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55</a:t>
            </a:fld>
            <a:endParaRPr lang="en-NL"/>
          </a:p>
        </p:txBody>
      </p:sp>
      <p:pic>
        <p:nvPicPr>
          <p:cNvPr id="8" name="Picture 7" descr="A group of people standing around a whiteboard&#10;&#10;Description automatically generated">
            <a:extLst>
              <a:ext uri="{FF2B5EF4-FFF2-40B4-BE49-F238E27FC236}">
                <a16:creationId xmlns:a16="http://schemas.microsoft.com/office/drawing/2014/main" id="{4C5133F5-AB8D-76D1-C84A-AD91BAD8C3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897781"/>
            <a:ext cx="6096000" cy="3335594"/>
          </a:xfrm>
          <a:prstGeom prst="rect">
            <a:avLst/>
          </a:prstGeom>
        </p:spPr>
      </p:pic>
      <p:pic>
        <p:nvPicPr>
          <p:cNvPr id="9" name="Picture 8" descr="A person and person in safety vests looking at a blueprint&#10;&#10;Description automatically generated">
            <a:extLst>
              <a:ext uri="{FF2B5EF4-FFF2-40B4-BE49-F238E27FC236}">
                <a16:creationId xmlns:a16="http://schemas.microsoft.com/office/drawing/2014/main" id="{B3840DE6-C158-9176-BC78-3383F43C17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0"/>
            <a:ext cx="6096000" cy="2897781"/>
          </a:xfrm>
          <a:prstGeom prst="rect">
            <a:avLst/>
          </a:prstGeom>
        </p:spPr>
      </p:pic>
      <p:grpSp>
        <p:nvGrpSpPr>
          <p:cNvPr id="13" name="Group 12">
            <a:extLst>
              <a:ext uri="{FF2B5EF4-FFF2-40B4-BE49-F238E27FC236}">
                <a16:creationId xmlns:a16="http://schemas.microsoft.com/office/drawing/2014/main" id="{050FD736-CA05-1610-781C-F31244136D95}"/>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4E537485-103B-A3D5-2687-95619F520AD1}"/>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7" name="Picture 6">
              <a:extLst>
                <a:ext uri="{FF2B5EF4-FFF2-40B4-BE49-F238E27FC236}">
                  <a16:creationId xmlns:a16="http://schemas.microsoft.com/office/drawing/2014/main" id="{2735EC0A-DE47-E2BA-BF3B-63841BBC462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1960961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Equipment and Responsibility</a:t>
            </a:r>
          </a:p>
          <a:p>
            <a:pPr indent="-304165"/>
            <a:endParaRPr lang="en-US" sz="2100" dirty="0"/>
          </a:p>
          <a:p>
            <a:pPr marL="541338" indent="-541338">
              <a:buFont typeface="Arial" panose="020B0604020202020204" pitchFamily="34" charset="0"/>
              <a:buChar char="•"/>
            </a:pPr>
            <a:r>
              <a:rPr lang="en-GB" sz="2100" noProof="0" dirty="0"/>
              <a:t>Are the personnel trained on using the equipment, is it provided for their use and is it in proper working order?</a:t>
            </a:r>
          </a:p>
          <a:p>
            <a:pPr marL="541338" indent="-541338">
              <a:buFont typeface="Arial" panose="020B0604020202020204" pitchFamily="34" charset="0"/>
              <a:buChar char="•"/>
            </a:pPr>
            <a:r>
              <a:rPr lang="en-GB" sz="2100" noProof="0" dirty="0"/>
              <a:t>Are worker safety protocols in place?</a:t>
            </a:r>
          </a:p>
          <a:p>
            <a:pPr marL="541338" indent="-541338">
              <a:buFont typeface="Arial" panose="020B0604020202020204" pitchFamily="34" charset="0"/>
              <a:buChar char="•"/>
            </a:pPr>
            <a:r>
              <a:rPr lang="en-GB" sz="2100" noProof="0" dirty="0"/>
              <a:t>Are relevant SOPs communicated and followed?</a:t>
            </a:r>
          </a:p>
          <a:p>
            <a:pPr indent="-304165"/>
            <a:endParaRPr lang="en-US" sz="21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56</a:t>
            </a:fld>
            <a:endParaRPr lang="en-NL"/>
          </a:p>
        </p:txBody>
      </p:sp>
      <p:pic>
        <p:nvPicPr>
          <p:cNvPr id="18" name="Content Placeholder 17">
            <a:extLst>
              <a:ext uri="{FF2B5EF4-FFF2-40B4-BE49-F238E27FC236}">
                <a16:creationId xmlns:a16="http://schemas.microsoft.com/office/drawing/2014/main" id="{7A2E7076-6AE6-680A-A484-82B7BF9F1037}"/>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20203"/>
            <a:ext cx="6095965" cy="6233707"/>
          </a:xfrm>
        </p:spPr>
      </p:pic>
      <p:grpSp>
        <p:nvGrpSpPr>
          <p:cNvPr id="9" name="Group 8">
            <a:extLst>
              <a:ext uri="{FF2B5EF4-FFF2-40B4-BE49-F238E27FC236}">
                <a16:creationId xmlns:a16="http://schemas.microsoft.com/office/drawing/2014/main" id="{994CAC5B-8422-AC7C-5355-54698A7DECD0}"/>
              </a:ext>
            </a:extLst>
          </p:cNvPr>
          <p:cNvGrpSpPr/>
          <p:nvPr/>
        </p:nvGrpSpPr>
        <p:grpSpPr>
          <a:xfrm>
            <a:off x="4698276" y="733415"/>
            <a:ext cx="1590805" cy="1590805"/>
            <a:chOff x="4698276" y="733415"/>
            <a:chExt cx="1590805" cy="1590805"/>
          </a:xfrm>
        </p:grpSpPr>
        <p:sp>
          <p:nvSpPr>
            <p:cNvPr id="10" name="Oval 9">
              <a:extLst>
                <a:ext uri="{FF2B5EF4-FFF2-40B4-BE49-F238E27FC236}">
                  <a16:creationId xmlns:a16="http://schemas.microsoft.com/office/drawing/2014/main" id="{DB65CE0D-009C-8FC4-1E0F-566D0E7D4DC8}"/>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1" name="Picture 10">
              <a:extLst>
                <a:ext uri="{FF2B5EF4-FFF2-40B4-BE49-F238E27FC236}">
                  <a16:creationId xmlns:a16="http://schemas.microsoft.com/office/drawing/2014/main" id="{CCAA225C-C3C6-4234-AFE0-5A34DD37BB3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2423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190B60-498D-D212-36A7-D1F840AE0E78}"/>
              </a:ext>
            </a:extLst>
          </p:cNvPr>
          <p:cNvSpPr/>
          <p:nvPr/>
        </p:nvSpPr>
        <p:spPr>
          <a:xfrm>
            <a:off x="6096000" y="0"/>
            <a:ext cx="6096000" cy="62112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erson standing in a hallway&#10;&#10;Description automatically generated">
            <a:extLst>
              <a:ext uri="{FF2B5EF4-FFF2-40B4-BE49-F238E27FC236}">
                <a16:creationId xmlns:a16="http://schemas.microsoft.com/office/drawing/2014/main" id="{7A1C6E3A-ABF1-9658-3F2E-6A9EBE3C88A7}"/>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6096000" y="1244255"/>
            <a:ext cx="6095965" cy="3841414"/>
          </a:xfrm>
          <a:prstGeom prst="rect">
            <a:avLst/>
          </a:prstGeo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Loading and Unloading</a:t>
            </a:r>
          </a:p>
          <a:p>
            <a:pPr indent="-304165"/>
            <a:r>
              <a:rPr lang="en-US" sz="2100" dirty="0"/>
              <a:t>Insider Threat Considerations</a:t>
            </a:r>
          </a:p>
          <a:p>
            <a:pPr indent="-304165"/>
            <a:endParaRPr lang="en-US" sz="2100" dirty="0"/>
          </a:p>
          <a:p>
            <a:pPr marL="568325" indent="-568325">
              <a:buFont typeface="Arial" panose="020B0604020202020204" pitchFamily="34" charset="0"/>
              <a:buChar char="•"/>
            </a:pPr>
            <a:r>
              <a:rPr lang="en-GB" sz="2100" noProof="0" dirty="0"/>
              <a:t>Are there security measures in place to mitigate an insider threat?</a:t>
            </a:r>
          </a:p>
          <a:p>
            <a:pPr marL="568325" indent="-568325"/>
            <a:endParaRPr lang="en-GB" sz="2100" noProof="0" dirty="0"/>
          </a:p>
          <a:p>
            <a:pPr indent="-304165"/>
            <a:endParaRPr lang="en-US" sz="21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57</a:t>
            </a:fld>
            <a:endParaRPr lang="en-NL"/>
          </a:p>
        </p:txBody>
      </p:sp>
      <p:grpSp>
        <p:nvGrpSpPr>
          <p:cNvPr id="10" name="Group 9">
            <a:extLst>
              <a:ext uri="{FF2B5EF4-FFF2-40B4-BE49-F238E27FC236}">
                <a16:creationId xmlns:a16="http://schemas.microsoft.com/office/drawing/2014/main" id="{6C8E4DA3-C18C-0DFB-3BA4-1CB82EF3AF7C}"/>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34959EE3-EEB7-6E74-BA97-1E996507AEF5}"/>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2" name="Picture 11">
              <a:extLst>
                <a:ext uri="{FF2B5EF4-FFF2-40B4-BE49-F238E27FC236}">
                  <a16:creationId xmlns:a16="http://schemas.microsoft.com/office/drawing/2014/main" id="{DF35C9F9-E0EB-EA5A-38E8-9F37D029A6A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3354083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18">
            <a:extLst>
              <a:ext uri="{FF2B5EF4-FFF2-40B4-BE49-F238E27FC236}">
                <a16:creationId xmlns:a16="http://schemas.microsoft.com/office/drawing/2014/main" id="{DE6A7CAB-CD83-21C2-9757-1E912D7595D7}"/>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5999" y="-1"/>
            <a:ext cx="6095965" cy="6219855"/>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US" sz="2100" dirty="0"/>
              <a:t>Journey Plans</a:t>
            </a:r>
            <a:endParaRPr lang="en-US" dirty="0"/>
          </a:p>
          <a:p>
            <a:pPr marL="38735" indent="-342900">
              <a:buFont typeface="Arial" panose="020B0604020202020204" pitchFamily="34" charset="0"/>
              <a:buChar char="•"/>
            </a:pPr>
            <a:endParaRPr lang="en-US" sz="2100" dirty="0"/>
          </a:p>
          <a:p>
            <a:pPr marL="541338" indent="-541338">
              <a:buFont typeface="Arial" panose="020B0604020202020204" pitchFamily="34" charset="0"/>
              <a:buChar char="•"/>
            </a:pPr>
            <a:r>
              <a:rPr lang="en-GB" sz="2100" noProof="0" dirty="0"/>
              <a:t>Have you ensured your logistics provider has properly addressed safety and security concerns of the shipment?</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58</a:t>
            </a:fld>
            <a:endParaRPr lang="en-NL"/>
          </a:p>
        </p:txBody>
      </p:sp>
      <p:grpSp>
        <p:nvGrpSpPr>
          <p:cNvPr id="22" name="Group 21">
            <a:extLst>
              <a:ext uri="{FF2B5EF4-FFF2-40B4-BE49-F238E27FC236}">
                <a16:creationId xmlns:a16="http://schemas.microsoft.com/office/drawing/2014/main" id="{00842F6C-F53E-E615-FB35-64EFC3546032}"/>
              </a:ext>
            </a:extLst>
          </p:cNvPr>
          <p:cNvGrpSpPr/>
          <p:nvPr/>
        </p:nvGrpSpPr>
        <p:grpSpPr>
          <a:xfrm>
            <a:off x="4698276" y="733415"/>
            <a:ext cx="1590805" cy="1590805"/>
            <a:chOff x="4698276" y="733415"/>
            <a:chExt cx="1590805" cy="1590805"/>
          </a:xfrm>
        </p:grpSpPr>
        <p:sp>
          <p:nvSpPr>
            <p:cNvPr id="8" name="Oval 7">
              <a:extLst>
                <a:ext uri="{FF2B5EF4-FFF2-40B4-BE49-F238E27FC236}">
                  <a16:creationId xmlns:a16="http://schemas.microsoft.com/office/drawing/2014/main" id="{EEDFBC86-0B5A-1286-E139-53964BB7CDDC}"/>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13" name="Picture 12">
              <a:extLst>
                <a:ext uri="{FF2B5EF4-FFF2-40B4-BE49-F238E27FC236}">
                  <a16:creationId xmlns:a16="http://schemas.microsoft.com/office/drawing/2014/main" id="{7F990633-EE0E-B8CD-E089-0D2CCEF76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2764186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C926B6BA-253B-DDFD-926A-122E3A5A5EE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5493679" y="-1"/>
            <a:ext cx="6698286" cy="6207155"/>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endParaRPr lang="en-US" dirty="0"/>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pPr indent="-304165"/>
            <a:r>
              <a:rPr lang="en-GB" sz="2100" noProof="0" dirty="0"/>
              <a:t>Planning</a:t>
            </a:r>
          </a:p>
          <a:p>
            <a:pPr indent="-304165"/>
            <a:endParaRPr lang="en-GB" sz="2100" noProof="0" dirty="0"/>
          </a:p>
          <a:p>
            <a:pPr marL="569913" indent="-569913">
              <a:buFont typeface="Arial" panose="020B0604020202020204" pitchFamily="34" charset="0"/>
              <a:buChar char="•"/>
            </a:pPr>
            <a:r>
              <a:rPr lang="en-GB" sz="2100" noProof="0" dirty="0"/>
              <a:t>Are there safety &amp; security plans in place for stops along the route?</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59</a:t>
            </a:fld>
            <a:endParaRPr lang="en-NL"/>
          </a:p>
        </p:txBody>
      </p:sp>
      <p:grpSp>
        <p:nvGrpSpPr>
          <p:cNvPr id="10" name="Group 9">
            <a:extLst>
              <a:ext uri="{FF2B5EF4-FFF2-40B4-BE49-F238E27FC236}">
                <a16:creationId xmlns:a16="http://schemas.microsoft.com/office/drawing/2014/main" id="{9FFA356D-D9D3-0D6C-D413-E11C1DC84B3D}"/>
              </a:ext>
            </a:extLst>
          </p:cNvPr>
          <p:cNvGrpSpPr/>
          <p:nvPr/>
        </p:nvGrpSpPr>
        <p:grpSpPr>
          <a:xfrm>
            <a:off x="4698276" y="733415"/>
            <a:ext cx="1590805" cy="1590805"/>
            <a:chOff x="4698276" y="733415"/>
            <a:chExt cx="1590805" cy="1590805"/>
          </a:xfrm>
        </p:grpSpPr>
        <p:sp>
          <p:nvSpPr>
            <p:cNvPr id="11" name="Oval 10">
              <a:extLst>
                <a:ext uri="{FF2B5EF4-FFF2-40B4-BE49-F238E27FC236}">
                  <a16:creationId xmlns:a16="http://schemas.microsoft.com/office/drawing/2014/main" id="{CFA05AF8-0C65-DBF5-0C0E-240CE5BBCE42}"/>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12" name="Picture 11">
              <a:extLst>
                <a:ext uri="{FF2B5EF4-FFF2-40B4-BE49-F238E27FC236}">
                  <a16:creationId xmlns:a16="http://schemas.microsoft.com/office/drawing/2014/main" id="{C1D2CF44-945A-043F-67EB-ACD16B3493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148591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234709-36E1-821D-B1B4-4AF6EE1B5746}"/>
              </a:ext>
            </a:extLst>
          </p:cNvPr>
          <p:cNvSpPr>
            <a:spLocks noGrp="1"/>
          </p:cNvSpPr>
          <p:nvPr>
            <p:ph type="sldNum" sz="quarter" idx="10"/>
          </p:nvPr>
        </p:nvSpPr>
        <p:spPr/>
        <p:txBody>
          <a:bodyPr/>
          <a:lstStyle/>
          <a:p>
            <a:fld id="{81529391-9475-4D39-AD9A-2926ECC31B66}" type="slidenum">
              <a:rPr lang="en-GB" smtClean="0"/>
              <a:pPr/>
              <a:t>6</a:t>
            </a:fld>
            <a:endParaRPr lang="en-GB"/>
          </a:p>
        </p:txBody>
      </p:sp>
      <p:sp>
        <p:nvSpPr>
          <p:cNvPr id="3" name="Content Placeholder 2">
            <a:extLst>
              <a:ext uri="{FF2B5EF4-FFF2-40B4-BE49-F238E27FC236}">
                <a16:creationId xmlns:a16="http://schemas.microsoft.com/office/drawing/2014/main" id="{A036FD73-9B7C-3AEB-FB87-C8F8494D1CED}"/>
              </a:ext>
            </a:extLst>
          </p:cNvPr>
          <p:cNvSpPr>
            <a:spLocks noGrp="1"/>
          </p:cNvSpPr>
          <p:nvPr>
            <p:ph sz="quarter" idx="13"/>
          </p:nvPr>
        </p:nvSpPr>
        <p:spPr>
          <a:xfrm>
            <a:off x="355600" y="1491688"/>
            <a:ext cx="11531600" cy="4043066"/>
          </a:xfrm>
        </p:spPr>
        <p:txBody>
          <a:bodyPr vert="horz" lIns="0" tIns="0" rIns="0" bIns="0" rtlCol="0" anchor="t">
            <a:noAutofit/>
          </a:bodyPr>
          <a:lstStyle/>
          <a:p>
            <a:pPr marL="0" indent="0">
              <a:buNone/>
            </a:pPr>
            <a:r>
              <a:rPr lang="en-GB" noProof="0" dirty="0">
                <a:solidFill>
                  <a:schemeClr val="tx1"/>
                </a:solidFill>
              </a:rPr>
              <a:t>By the end of this section, you will be aware of:</a:t>
            </a:r>
          </a:p>
          <a:p>
            <a:pPr marL="0" indent="0">
              <a:buNone/>
            </a:pPr>
            <a:endParaRPr lang="en-GB" noProof="0" dirty="0">
              <a:solidFill>
                <a:schemeClr val="tx1"/>
              </a:solidFill>
            </a:endParaRPr>
          </a:p>
          <a:p>
            <a:pPr marL="457200" indent="-457200">
              <a:buFont typeface="Arial" panose="020B0604020202020204" pitchFamily="34" charset="0"/>
              <a:buChar char="•"/>
            </a:pPr>
            <a:r>
              <a:rPr lang="en-GB" noProof="0" dirty="0">
                <a:solidFill>
                  <a:schemeClr val="tx1"/>
                </a:solidFill>
              </a:rPr>
              <a:t>The relationship between safe and secure transport of hazardous chemicals by road;</a:t>
            </a:r>
          </a:p>
          <a:p>
            <a:pPr marL="457200" indent="-457200">
              <a:buFont typeface="Arial" panose="020B0604020202020204" pitchFamily="34" charset="0"/>
              <a:buChar char="•"/>
            </a:pPr>
            <a:r>
              <a:rPr lang="en-GB" noProof="0" dirty="0">
                <a:solidFill>
                  <a:schemeClr val="tx1"/>
                </a:solidFill>
              </a:rPr>
              <a:t>Definitions and terms used in OPCW Indicative Guidelines for Safe and Secure Transport of Hazardous Chemicals by Road;</a:t>
            </a:r>
          </a:p>
          <a:p>
            <a:pPr marL="457200" indent="-457200">
              <a:buFont typeface="Arial" panose="020B0604020202020204" pitchFamily="34" charset="0"/>
              <a:buChar char="•"/>
            </a:pPr>
            <a:r>
              <a:rPr lang="en-GB" noProof="0" dirty="0">
                <a:solidFill>
                  <a:schemeClr val="tx1"/>
                </a:solidFill>
              </a:rPr>
              <a:t>The stages of journey management.</a:t>
            </a:r>
          </a:p>
          <a:p>
            <a:endParaRPr lang="en-US" dirty="0"/>
          </a:p>
          <a:p>
            <a:endParaRPr lang="en-US" dirty="0"/>
          </a:p>
          <a:p>
            <a:endParaRPr lang="en-US" dirty="0"/>
          </a:p>
        </p:txBody>
      </p:sp>
      <p:sp>
        <p:nvSpPr>
          <p:cNvPr id="4" name="Title 3">
            <a:extLst>
              <a:ext uri="{FF2B5EF4-FFF2-40B4-BE49-F238E27FC236}">
                <a16:creationId xmlns:a16="http://schemas.microsoft.com/office/drawing/2014/main" id="{F39F361E-C5E0-2D30-1E26-DFC1A5FD081D}"/>
              </a:ext>
            </a:extLst>
          </p:cNvPr>
          <p:cNvSpPr>
            <a:spLocks noGrp="1"/>
          </p:cNvSpPr>
          <p:nvPr>
            <p:ph type="title"/>
          </p:nvPr>
        </p:nvSpPr>
        <p:spPr>
          <a:xfrm>
            <a:off x="304800" y="419863"/>
            <a:ext cx="11542184" cy="1616487"/>
          </a:xfrm>
        </p:spPr>
        <p:txBody>
          <a:bodyPr>
            <a:normAutofit/>
          </a:bodyPr>
          <a:lstStyle/>
          <a:p>
            <a:r>
              <a:rPr lang="en-US" dirty="0"/>
              <a:t>Objectives</a:t>
            </a:r>
          </a:p>
        </p:txBody>
      </p:sp>
    </p:spTree>
    <p:extLst>
      <p:ext uri="{BB962C8B-B14F-4D97-AF65-F5344CB8AC3E}">
        <p14:creationId xmlns:p14="http://schemas.microsoft.com/office/powerpoint/2010/main" val="1937559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B2566827-21C4-AEFA-377F-EC91DF0F48CB}"/>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19855"/>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p:txBody>
          <a:bodyPr/>
          <a:lstStyle/>
          <a:p>
            <a:r>
              <a:rPr lang="en-US" sz="3600" dirty="0"/>
              <a:t>Sender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25244" y="2682098"/>
            <a:ext cx="4975169" cy="2765614"/>
          </a:xfrm>
        </p:spPr>
        <p:txBody>
          <a:bodyPr/>
          <a:lstStyle/>
          <a:p>
            <a:pPr indent="-304165"/>
            <a:r>
              <a:rPr lang="en-GB" sz="2100" noProof="0" dirty="0"/>
              <a:t>Emergency Response</a:t>
            </a:r>
          </a:p>
          <a:p>
            <a:pPr indent="-304165"/>
            <a:endParaRPr lang="en-GB" sz="2100" noProof="0" dirty="0"/>
          </a:p>
          <a:p>
            <a:pPr marL="541338" indent="-541338">
              <a:buFont typeface="Arial" panose="020B0604020202020204" pitchFamily="34" charset="0"/>
              <a:buChar char="•"/>
              <a:tabLst>
                <a:tab pos="265113" algn="l"/>
              </a:tabLst>
            </a:pPr>
            <a:r>
              <a:rPr lang="en-US" sz="2100" noProof="0" dirty="0"/>
              <a:t>Has it been ensured that the logistics provider has emergency response plans in place?</a:t>
            </a:r>
          </a:p>
          <a:p>
            <a:pPr marL="541338" indent="-541338">
              <a:buFont typeface="Arial" panose="020B0604020202020204" pitchFamily="34" charset="0"/>
              <a:buChar char="•"/>
              <a:tabLst>
                <a:tab pos="265113" algn="l"/>
              </a:tabLst>
            </a:pPr>
            <a:endParaRPr lang="en-GB" sz="2100" noProof="0" dirty="0"/>
          </a:p>
          <a:p>
            <a:pPr marL="541338" indent="-541338">
              <a:buFont typeface="Arial" panose="020B0604020202020204" pitchFamily="34" charset="0"/>
              <a:buChar char="•"/>
              <a:tabLst>
                <a:tab pos="265113" algn="l"/>
              </a:tabLst>
            </a:pPr>
            <a:r>
              <a:rPr lang="en-US" sz="2100" noProof="0" dirty="0"/>
              <a:t>Are preparations in place to provide assistance in the event of an emergency on the route?</a:t>
            </a:r>
            <a:endParaRPr lang="en-GB" sz="2100" noProof="0" dirty="0"/>
          </a:p>
          <a:p>
            <a:pPr marL="38735" indent="-342900">
              <a:buFont typeface="Arial" panose="020B0604020202020204" pitchFamily="34" charset="0"/>
              <a:buChar char="•"/>
            </a:pPr>
            <a:endParaRPr lang="en-GB" sz="2100" noProof="0" dirty="0"/>
          </a:p>
          <a:p>
            <a:pPr indent="-304165"/>
            <a:endParaRPr lang="en-US" sz="2100" dirty="0"/>
          </a:p>
          <a:p>
            <a:pPr indent="-304165"/>
            <a:endParaRPr lang="en-US" sz="2100" dirty="0"/>
          </a:p>
          <a:p>
            <a:pPr indent="-304165"/>
            <a:endParaRPr lang="en-US" sz="21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60</a:t>
            </a:fld>
            <a:endParaRPr lang="en-NL"/>
          </a:p>
        </p:txBody>
      </p:sp>
      <p:grpSp>
        <p:nvGrpSpPr>
          <p:cNvPr id="20" name="Group 19">
            <a:extLst>
              <a:ext uri="{FF2B5EF4-FFF2-40B4-BE49-F238E27FC236}">
                <a16:creationId xmlns:a16="http://schemas.microsoft.com/office/drawing/2014/main" id="{07B73618-62A9-9E35-7252-CCAB56D6B200}"/>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FB3242D1-51BD-5009-A288-7C930D061FCF}"/>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11" name="Picture 10">
              <a:extLst>
                <a:ext uri="{FF2B5EF4-FFF2-40B4-BE49-F238E27FC236}">
                  <a16:creationId xmlns:a16="http://schemas.microsoft.com/office/drawing/2014/main" id="{859B2864-9D6E-D435-3AC4-DAE5E89058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18929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78DD-3684-1E44-138E-41D69BB65BEA}"/>
              </a:ext>
            </a:extLst>
          </p:cNvPr>
          <p:cNvSpPr>
            <a:spLocks noGrp="1"/>
          </p:cNvSpPr>
          <p:nvPr>
            <p:ph type="title"/>
          </p:nvPr>
        </p:nvSpPr>
        <p:spPr/>
        <p:txBody>
          <a:bodyPr/>
          <a:lstStyle/>
          <a:p>
            <a:r>
              <a:rPr lang="en-US" sz="3600" dirty="0"/>
              <a:t>Logistics Provider</a:t>
            </a:r>
          </a:p>
        </p:txBody>
      </p:sp>
      <p:sp>
        <p:nvSpPr>
          <p:cNvPr id="4" name="Content Placeholder 3">
            <a:extLst>
              <a:ext uri="{FF2B5EF4-FFF2-40B4-BE49-F238E27FC236}">
                <a16:creationId xmlns:a16="http://schemas.microsoft.com/office/drawing/2014/main" id="{6FEB188F-06A5-C7B8-A64B-B834FB2661DC}"/>
              </a:ext>
            </a:extLst>
          </p:cNvPr>
          <p:cNvSpPr>
            <a:spLocks noGrp="1"/>
          </p:cNvSpPr>
          <p:nvPr>
            <p:ph sz="quarter" idx="13"/>
          </p:nvPr>
        </p:nvSpPr>
        <p:spPr>
          <a:xfrm>
            <a:off x="6691589" y="1609745"/>
            <a:ext cx="5030952" cy="4197661"/>
          </a:xfrm>
        </p:spPr>
        <p:txBody>
          <a:bodyPr vert="horz" lIns="0" tIns="0" rIns="0" bIns="0" rtlCol="0" anchor="t">
            <a:noAutofit/>
          </a:bodyPr>
          <a:lstStyle/>
          <a:p>
            <a:pPr marL="342900" indent="-342900">
              <a:buFont typeface="Arial" panose="020B0604020202020204" pitchFamily="34" charset="0"/>
              <a:buChar char="•"/>
            </a:pPr>
            <a:r>
              <a:rPr lang="en-GB" sz="2100" noProof="0" dirty="0">
                <a:solidFill>
                  <a:schemeClr val="tx1"/>
                </a:solidFill>
              </a:rPr>
              <a:t>Emergency management</a:t>
            </a:r>
          </a:p>
          <a:p>
            <a:pPr marL="342900" indent="-342900">
              <a:buFont typeface="Arial" panose="020B0604020202020204" pitchFamily="34" charset="0"/>
              <a:buChar char="•"/>
            </a:pPr>
            <a:r>
              <a:rPr lang="en-GB" sz="2100" noProof="0" dirty="0">
                <a:solidFill>
                  <a:schemeClr val="tx1"/>
                </a:solidFill>
              </a:rPr>
              <a:t>Journey management</a:t>
            </a:r>
          </a:p>
          <a:p>
            <a:pPr marL="342900" indent="-342900">
              <a:buFont typeface="Arial" panose="020B0604020202020204" pitchFamily="34" charset="0"/>
              <a:buChar char="•"/>
            </a:pPr>
            <a:r>
              <a:rPr lang="en-GB" sz="2100" noProof="0" dirty="0">
                <a:solidFill>
                  <a:schemeClr val="tx1"/>
                </a:solidFill>
              </a:rPr>
              <a:t>Load management</a:t>
            </a:r>
          </a:p>
          <a:p>
            <a:pPr marL="342900" indent="-342900">
              <a:buFont typeface="Arial" panose="020B0604020202020204" pitchFamily="34" charset="0"/>
              <a:buChar char="•"/>
            </a:pPr>
            <a:r>
              <a:rPr lang="en-GB" sz="2100" noProof="0" dirty="0">
                <a:solidFill>
                  <a:schemeClr val="tx1"/>
                </a:solidFill>
              </a:rPr>
              <a:t>Training</a:t>
            </a:r>
          </a:p>
          <a:p>
            <a:pPr marL="342900" indent="-342900">
              <a:buFont typeface="Arial" panose="020B0604020202020204" pitchFamily="34" charset="0"/>
              <a:buChar char="•"/>
            </a:pPr>
            <a:r>
              <a:rPr lang="en-GB" sz="2100" noProof="0" dirty="0">
                <a:solidFill>
                  <a:schemeClr val="tx1"/>
                </a:solidFill>
              </a:rPr>
              <a:t>Vehicle maintenance</a:t>
            </a:r>
          </a:p>
        </p:txBody>
      </p:sp>
      <p:sp>
        <p:nvSpPr>
          <p:cNvPr id="5" name="Slide Number Placeholder 4">
            <a:extLst>
              <a:ext uri="{FF2B5EF4-FFF2-40B4-BE49-F238E27FC236}">
                <a16:creationId xmlns:a16="http://schemas.microsoft.com/office/drawing/2014/main" id="{1916223B-4B64-4A57-5990-F77CDB2B6426}"/>
              </a:ext>
            </a:extLst>
          </p:cNvPr>
          <p:cNvSpPr>
            <a:spLocks noGrp="1"/>
          </p:cNvSpPr>
          <p:nvPr>
            <p:ph type="sldNum" sz="quarter" idx="16"/>
          </p:nvPr>
        </p:nvSpPr>
        <p:spPr/>
        <p:txBody>
          <a:bodyPr/>
          <a:lstStyle/>
          <a:p>
            <a:fld id="{2CD9ACC7-88E9-4E48-B37B-C711A1FDA00A}" type="slidenum">
              <a:rPr lang="en-NL" smtClean="0"/>
              <a:pPr/>
              <a:t>61</a:t>
            </a:fld>
            <a:endParaRPr lang="en-NL"/>
          </a:p>
        </p:txBody>
      </p:sp>
      <p:grpSp>
        <p:nvGrpSpPr>
          <p:cNvPr id="6" name="Group 5">
            <a:extLst>
              <a:ext uri="{FF2B5EF4-FFF2-40B4-BE49-F238E27FC236}">
                <a16:creationId xmlns:a16="http://schemas.microsoft.com/office/drawing/2014/main" id="{BF48F91B-B846-5104-1472-EF006584EC14}"/>
              </a:ext>
            </a:extLst>
          </p:cNvPr>
          <p:cNvGrpSpPr>
            <a:grpSpLocks noChangeAspect="1"/>
          </p:cNvGrpSpPr>
          <p:nvPr/>
        </p:nvGrpSpPr>
        <p:grpSpPr>
          <a:xfrm>
            <a:off x="979119" y="2829310"/>
            <a:ext cx="4067417" cy="2375316"/>
            <a:chOff x="8343865" y="2960610"/>
            <a:chExt cx="1101108" cy="643032"/>
          </a:xfrm>
          <a:solidFill>
            <a:schemeClr val="bg1"/>
          </a:solidFill>
        </p:grpSpPr>
        <p:sp>
          <p:nvSpPr>
            <p:cNvPr id="7" name="Freeform 25">
              <a:extLst>
                <a:ext uri="{FF2B5EF4-FFF2-40B4-BE49-F238E27FC236}">
                  <a16:creationId xmlns:a16="http://schemas.microsoft.com/office/drawing/2014/main" id="{6C9F8B91-2001-C7A3-399F-676CE7A0570D}"/>
                </a:ext>
              </a:extLst>
            </p:cNvPr>
            <p:cNvSpPr/>
            <p:nvPr/>
          </p:nvSpPr>
          <p:spPr>
            <a:xfrm>
              <a:off x="8495654" y="2960610"/>
              <a:ext cx="949319" cy="643032"/>
            </a:xfrm>
            <a:custGeom>
              <a:avLst/>
              <a:gdLst>
                <a:gd name="connsiteX0" fmla="*/ 947300 w 949319"/>
                <a:gd name="connsiteY0" fmla="*/ 366332 h 643032"/>
                <a:gd name="connsiteX1" fmla="*/ 849002 w 949319"/>
                <a:gd name="connsiteY1" fmla="*/ 294037 h 643032"/>
                <a:gd name="connsiteX2" fmla="*/ 814617 w 949319"/>
                <a:gd name="connsiteY2" fmla="*/ 132017 h 643032"/>
                <a:gd name="connsiteX3" fmla="*/ 814617 w 949319"/>
                <a:gd name="connsiteY3" fmla="*/ 131636 h 643032"/>
                <a:gd name="connsiteX4" fmla="*/ 794615 w 949319"/>
                <a:gd name="connsiteY4" fmla="*/ 37433 h 643032"/>
                <a:gd name="connsiteX5" fmla="*/ 734417 w 949319"/>
                <a:gd name="connsiteY5" fmla="*/ 0 h 643032"/>
                <a:gd name="connsiteX6" fmla="*/ 164345 w 949319"/>
                <a:gd name="connsiteY6" fmla="*/ 0 h 643032"/>
                <a:gd name="connsiteX7" fmla="*/ 92527 w 949319"/>
                <a:gd name="connsiteY7" fmla="*/ 58960 h 643032"/>
                <a:gd name="connsiteX8" fmla="*/ 85574 w 949319"/>
                <a:gd name="connsiteY8" fmla="*/ 91345 h 643032"/>
                <a:gd name="connsiteX9" fmla="*/ 96527 w 949319"/>
                <a:gd name="connsiteY9" fmla="*/ 108299 h 643032"/>
                <a:gd name="connsiteX10" fmla="*/ 113482 w 949319"/>
                <a:gd name="connsiteY10" fmla="*/ 97346 h 643032"/>
                <a:gd name="connsiteX11" fmla="*/ 120435 w 949319"/>
                <a:gd name="connsiteY11" fmla="*/ 64961 h 643032"/>
                <a:gd name="connsiteX12" fmla="*/ 164345 w 949319"/>
                <a:gd name="connsiteY12" fmla="*/ 28575 h 643032"/>
                <a:gd name="connsiteX13" fmla="*/ 734417 w 949319"/>
                <a:gd name="connsiteY13" fmla="*/ 28575 h 643032"/>
                <a:gd name="connsiteX14" fmla="*/ 766897 w 949319"/>
                <a:gd name="connsiteY14" fmla="*/ 44196 h 643032"/>
                <a:gd name="connsiteX15" fmla="*/ 783089 w 949319"/>
                <a:gd name="connsiteY15" fmla="*/ 120396 h 643032"/>
                <a:gd name="connsiteX16" fmla="*/ 626308 w 949319"/>
                <a:gd name="connsiteY16" fmla="*/ 120396 h 643032"/>
                <a:gd name="connsiteX17" fmla="*/ 612306 w 949319"/>
                <a:gd name="connsiteY17" fmla="*/ 131731 h 643032"/>
                <a:gd name="connsiteX18" fmla="*/ 575635 w 949319"/>
                <a:gd name="connsiteY18" fmla="*/ 303562 h 643032"/>
                <a:gd name="connsiteX19" fmla="*/ 578492 w 949319"/>
                <a:gd name="connsiteY19" fmla="*/ 315563 h 643032"/>
                <a:gd name="connsiteX20" fmla="*/ 589637 w 949319"/>
                <a:gd name="connsiteY20" fmla="*/ 320897 h 643032"/>
                <a:gd name="connsiteX21" fmla="*/ 837096 w 949319"/>
                <a:gd name="connsiteY21" fmla="*/ 320897 h 643032"/>
                <a:gd name="connsiteX22" fmla="*/ 837096 w 949319"/>
                <a:gd name="connsiteY22" fmla="*/ 320897 h 643032"/>
                <a:gd name="connsiteX23" fmla="*/ 837096 w 949319"/>
                <a:gd name="connsiteY23" fmla="*/ 320897 h 643032"/>
                <a:gd name="connsiteX24" fmla="*/ 839287 w 949319"/>
                <a:gd name="connsiteY24" fmla="*/ 320897 h 643032"/>
                <a:gd name="connsiteX25" fmla="*/ 920059 w 949319"/>
                <a:gd name="connsiteY25" fmla="*/ 376333 h 643032"/>
                <a:gd name="connsiteX26" fmla="*/ 902152 w 949319"/>
                <a:gd name="connsiteY26" fmla="*/ 523685 h 643032"/>
                <a:gd name="connsiteX27" fmla="*/ 825285 w 949319"/>
                <a:gd name="connsiteY27" fmla="*/ 523685 h 643032"/>
                <a:gd name="connsiteX28" fmla="*/ 806807 w 949319"/>
                <a:gd name="connsiteY28" fmla="*/ 464058 h 643032"/>
                <a:gd name="connsiteX29" fmla="*/ 737655 w 949319"/>
                <a:gd name="connsiteY29" fmla="*/ 432816 h 643032"/>
                <a:gd name="connsiteX30" fmla="*/ 616497 w 949319"/>
                <a:gd name="connsiteY30" fmla="*/ 523685 h 643032"/>
                <a:gd name="connsiteX31" fmla="*/ 301982 w 949319"/>
                <a:gd name="connsiteY31" fmla="*/ 523685 h 643032"/>
                <a:gd name="connsiteX32" fmla="*/ 283503 w 949319"/>
                <a:gd name="connsiteY32" fmla="*/ 464058 h 643032"/>
                <a:gd name="connsiteX33" fmla="*/ 214447 w 949319"/>
                <a:gd name="connsiteY33" fmla="*/ 432816 h 643032"/>
                <a:gd name="connsiteX34" fmla="*/ 93194 w 949319"/>
                <a:gd name="connsiteY34" fmla="*/ 523685 h 643032"/>
                <a:gd name="connsiteX35" fmla="*/ 52808 w 949319"/>
                <a:gd name="connsiteY35" fmla="*/ 523685 h 643032"/>
                <a:gd name="connsiteX36" fmla="*/ 33472 w 949319"/>
                <a:gd name="connsiteY36" fmla="*/ 515398 h 643032"/>
                <a:gd name="connsiteX37" fmla="*/ 29281 w 949319"/>
                <a:gd name="connsiteY37" fmla="*/ 493205 h 643032"/>
                <a:gd name="connsiteX38" fmla="*/ 46331 w 949319"/>
                <a:gd name="connsiteY38" fmla="*/ 413099 h 643032"/>
                <a:gd name="connsiteX39" fmla="*/ 35377 w 949319"/>
                <a:gd name="connsiteY39" fmla="*/ 396145 h 643032"/>
                <a:gd name="connsiteX40" fmla="*/ 18422 w 949319"/>
                <a:gd name="connsiteY40" fmla="*/ 407099 h 643032"/>
                <a:gd name="connsiteX41" fmla="*/ 1373 w 949319"/>
                <a:gd name="connsiteY41" fmla="*/ 487204 h 643032"/>
                <a:gd name="connsiteX42" fmla="*/ 11279 w 949319"/>
                <a:gd name="connsiteY42" fmla="*/ 533305 h 643032"/>
                <a:gd name="connsiteX43" fmla="*/ 52808 w 949319"/>
                <a:gd name="connsiteY43" fmla="*/ 552164 h 643032"/>
                <a:gd name="connsiteX44" fmla="*/ 87955 w 949319"/>
                <a:gd name="connsiteY44" fmla="*/ 552164 h 643032"/>
                <a:gd name="connsiteX45" fmla="*/ 106433 w 949319"/>
                <a:gd name="connsiteY45" fmla="*/ 611791 h 643032"/>
                <a:gd name="connsiteX46" fmla="*/ 175680 w 949319"/>
                <a:gd name="connsiteY46" fmla="*/ 643033 h 643032"/>
                <a:gd name="connsiteX47" fmla="*/ 296838 w 949319"/>
                <a:gd name="connsiteY47" fmla="*/ 552164 h 643032"/>
                <a:gd name="connsiteX48" fmla="*/ 611354 w 949319"/>
                <a:gd name="connsiteY48" fmla="*/ 552164 h 643032"/>
                <a:gd name="connsiteX49" fmla="*/ 629832 w 949319"/>
                <a:gd name="connsiteY49" fmla="*/ 611886 h 643032"/>
                <a:gd name="connsiteX50" fmla="*/ 698984 w 949319"/>
                <a:gd name="connsiteY50" fmla="*/ 643033 h 643032"/>
                <a:gd name="connsiteX51" fmla="*/ 820237 w 949319"/>
                <a:gd name="connsiteY51" fmla="*/ 552164 h 643032"/>
                <a:gd name="connsiteX52" fmla="*/ 915011 w 949319"/>
                <a:gd name="connsiteY52" fmla="*/ 552164 h 643032"/>
                <a:gd name="connsiteX53" fmla="*/ 929203 w 949319"/>
                <a:gd name="connsiteY53" fmla="*/ 539591 h 643032"/>
                <a:gd name="connsiteX54" fmla="*/ 949205 w 949319"/>
                <a:gd name="connsiteY54" fmla="*/ 374904 h 643032"/>
                <a:gd name="connsiteX55" fmla="*/ 947491 w 949319"/>
                <a:gd name="connsiteY55" fmla="*/ 366332 h 643032"/>
                <a:gd name="connsiteX56" fmla="*/ 637833 w 949319"/>
                <a:gd name="connsiteY56" fmla="*/ 149066 h 643032"/>
                <a:gd name="connsiteX57" fmla="*/ 789185 w 949319"/>
                <a:gd name="connsiteY57" fmla="*/ 149066 h 643032"/>
                <a:gd name="connsiteX58" fmla="*/ 819570 w 949319"/>
                <a:gd name="connsiteY58" fmla="*/ 292322 h 643032"/>
                <a:gd name="connsiteX59" fmla="*/ 607353 w 949319"/>
                <a:gd name="connsiteY59" fmla="*/ 292322 h 643032"/>
                <a:gd name="connsiteX60" fmla="*/ 637928 w 949319"/>
                <a:gd name="connsiteY60" fmla="*/ 149066 h 643032"/>
                <a:gd name="connsiteX61" fmla="*/ 175585 w 949319"/>
                <a:gd name="connsiteY61" fmla="*/ 614553 h 643032"/>
                <a:gd name="connsiteX62" fmla="*/ 128531 w 949319"/>
                <a:gd name="connsiteY62" fmla="*/ 593884 h 643032"/>
                <a:gd name="connsiteX63" fmla="*/ 117959 w 949319"/>
                <a:gd name="connsiteY63" fmla="*/ 540925 h 643032"/>
                <a:gd name="connsiteX64" fmla="*/ 117959 w 949319"/>
                <a:gd name="connsiteY64" fmla="*/ 540925 h 643032"/>
                <a:gd name="connsiteX65" fmla="*/ 117959 w 949319"/>
                <a:gd name="connsiteY65" fmla="*/ 540925 h 643032"/>
                <a:gd name="connsiteX66" fmla="*/ 214352 w 949319"/>
                <a:gd name="connsiteY66" fmla="*/ 461486 h 643032"/>
                <a:gd name="connsiteX67" fmla="*/ 261215 w 949319"/>
                <a:gd name="connsiteY67" fmla="*/ 482156 h 643032"/>
                <a:gd name="connsiteX68" fmla="*/ 271883 w 949319"/>
                <a:gd name="connsiteY68" fmla="*/ 535115 h 643032"/>
                <a:gd name="connsiteX69" fmla="*/ 175585 w 949319"/>
                <a:gd name="connsiteY69" fmla="*/ 614648 h 643032"/>
                <a:gd name="connsiteX70" fmla="*/ 698793 w 949319"/>
                <a:gd name="connsiteY70" fmla="*/ 614553 h 643032"/>
                <a:gd name="connsiteX71" fmla="*/ 651930 w 949319"/>
                <a:gd name="connsiteY71" fmla="*/ 593979 h 643032"/>
                <a:gd name="connsiteX72" fmla="*/ 641357 w 949319"/>
                <a:gd name="connsiteY72" fmla="*/ 540925 h 643032"/>
                <a:gd name="connsiteX73" fmla="*/ 641357 w 949319"/>
                <a:gd name="connsiteY73" fmla="*/ 540925 h 643032"/>
                <a:gd name="connsiteX74" fmla="*/ 641357 w 949319"/>
                <a:gd name="connsiteY74" fmla="*/ 540925 h 643032"/>
                <a:gd name="connsiteX75" fmla="*/ 737560 w 949319"/>
                <a:gd name="connsiteY75" fmla="*/ 461486 h 643032"/>
                <a:gd name="connsiteX76" fmla="*/ 784518 w 949319"/>
                <a:gd name="connsiteY76" fmla="*/ 482156 h 643032"/>
                <a:gd name="connsiteX77" fmla="*/ 795186 w 949319"/>
                <a:gd name="connsiteY77" fmla="*/ 534829 h 643032"/>
                <a:gd name="connsiteX78" fmla="*/ 794996 w 949319"/>
                <a:gd name="connsiteY78" fmla="*/ 535496 h 643032"/>
                <a:gd name="connsiteX79" fmla="*/ 698698 w 949319"/>
                <a:gd name="connsiteY79" fmla="*/ 614648 h 6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49319" h="643032">
                  <a:moveTo>
                    <a:pt x="947300" y="366332"/>
                  </a:moveTo>
                  <a:cubicBezTo>
                    <a:pt x="935299" y="344614"/>
                    <a:pt x="908438" y="314515"/>
                    <a:pt x="849002" y="294037"/>
                  </a:cubicBezTo>
                  <a:lnTo>
                    <a:pt x="814617" y="132017"/>
                  </a:lnTo>
                  <a:cubicBezTo>
                    <a:pt x="814617" y="132017"/>
                    <a:pt x="814617" y="131731"/>
                    <a:pt x="814617" y="131636"/>
                  </a:cubicBezTo>
                  <a:lnTo>
                    <a:pt x="794615" y="37433"/>
                  </a:lnTo>
                  <a:cubicBezTo>
                    <a:pt x="790805" y="23432"/>
                    <a:pt x="777851" y="0"/>
                    <a:pt x="734417" y="0"/>
                  </a:cubicBezTo>
                  <a:lnTo>
                    <a:pt x="164345" y="0"/>
                  </a:lnTo>
                  <a:cubicBezTo>
                    <a:pt x="131103" y="0"/>
                    <a:pt x="99575" y="25908"/>
                    <a:pt x="92527" y="58960"/>
                  </a:cubicBezTo>
                  <a:lnTo>
                    <a:pt x="85574" y="91345"/>
                  </a:lnTo>
                  <a:cubicBezTo>
                    <a:pt x="83954" y="99060"/>
                    <a:pt x="88812" y="106680"/>
                    <a:pt x="96527" y="108299"/>
                  </a:cubicBezTo>
                  <a:cubicBezTo>
                    <a:pt x="104243" y="109919"/>
                    <a:pt x="111863" y="105061"/>
                    <a:pt x="113482" y="97346"/>
                  </a:cubicBezTo>
                  <a:lnTo>
                    <a:pt x="120435" y="64961"/>
                  </a:lnTo>
                  <a:cubicBezTo>
                    <a:pt x="124626" y="45244"/>
                    <a:pt x="144724" y="28575"/>
                    <a:pt x="164345" y="28575"/>
                  </a:cubicBezTo>
                  <a:lnTo>
                    <a:pt x="734417" y="28575"/>
                  </a:lnTo>
                  <a:cubicBezTo>
                    <a:pt x="762611" y="28575"/>
                    <a:pt x="765849" y="40481"/>
                    <a:pt x="766897" y="44196"/>
                  </a:cubicBezTo>
                  <a:lnTo>
                    <a:pt x="783089" y="120396"/>
                  </a:lnTo>
                  <a:lnTo>
                    <a:pt x="626308" y="120396"/>
                  </a:lnTo>
                  <a:cubicBezTo>
                    <a:pt x="619545" y="120396"/>
                    <a:pt x="613735" y="125063"/>
                    <a:pt x="612306" y="131731"/>
                  </a:cubicBezTo>
                  <a:lnTo>
                    <a:pt x="575635" y="303562"/>
                  </a:lnTo>
                  <a:cubicBezTo>
                    <a:pt x="574778" y="307753"/>
                    <a:pt x="575825" y="312134"/>
                    <a:pt x="578492" y="315563"/>
                  </a:cubicBezTo>
                  <a:cubicBezTo>
                    <a:pt x="581159" y="318897"/>
                    <a:pt x="585255" y="320897"/>
                    <a:pt x="589637" y="320897"/>
                  </a:cubicBezTo>
                  <a:lnTo>
                    <a:pt x="837096" y="320897"/>
                  </a:lnTo>
                  <a:cubicBezTo>
                    <a:pt x="837096" y="320897"/>
                    <a:pt x="837096" y="320897"/>
                    <a:pt x="837096" y="320897"/>
                  </a:cubicBezTo>
                  <a:cubicBezTo>
                    <a:pt x="837096" y="320897"/>
                    <a:pt x="837096" y="320897"/>
                    <a:pt x="837096" y="320897"/>
                  </a:cubicBezTo>
                  <a:lnTo>
                    <a:pt x="839287" y="320897"/>
                  </a:lnTo>
                  <a:cubicBezTo>
                    <a:pt x="888722" y="337852"/>
                    <a:pt x="910629" y="361474"/>
                    <a:pt x="920059" y="376333"/>
                  </a:cubicBezTo>
                  <a:lnTo>
                    <a:pt x="902152" y="523685"/>
                  </a:lnTo>
                  <a:lnTo>
                    <a:pt x="825285" y="523685"/>
                  </a:lnTo>
                  <a:cubicBezTo>
                    <a:pt x="826428" y="501301"/>
                    <a:pt x="820142" y="480536"/>
                    <a:pt x="806807" y="464058"/>
                  </a:cubicBezTo>
                  <a:cubicBezTo>
                    <a:pt x="790519" y="443960"/>
                    <a:pt x="765944" y="432816"/>
                    <a:pt x="737655" y="432816"/>
                  </a:cubicBezTo>
                  <a:cubicBezTo>
                    <a:pt x="684982" y="432816"/>
                    <a:pt x="633071" y="472631"/>
                    <a:pt x="616497" y="523685"/>
                  </a:cubicBezTo>
                  <a:lnTo>
                    <a:pt x="301982" y="523685"/>
                  </a:lnTo>
                  <a:cubicBezTo>
                    <a:pt x="303125" y="501301"/>
                    <a:pt x="296838" y="480536"/>
                    <a:pt x="283503" y="464058"/>
                  </a:cubicBezTo>
                  <a:cubicBezTo>
                    <a:pt x="267215" y="443960"/>
                    <a:pt x="242641" y="432816"/>
                    <a:pt x="214447" y="432816"/>
                  </a:cubicBezTo>
                  <a:cubicBezTo>
                    <a:pt x="161774" y="432816"/>
                    <a:pt x="109672" y="472631"/>
                    <a:pt x="93194" y="523685"/>
                  </a:cubicBezTo>
                  <a:lnTo>
                    <a:pt x="52808" y="523685"/>
                  </a:lnTo>
                  <a:cubicBezTo>
                    <a:pt x="44711" y="523685"/>
                    <a:pt x="37853" y="520732"/>
                    <a:pt x="33472" y="515398"/>
                  </a:cubicBezTo>
                  <a:cubicBezTo>
                    <a:pt x="28900" y="509778"/>
                    <a:pt x="27376" y="501872"/>
                    <a:pt x="29281" y="493205"/>
                  </a:cubicBezTo>
                  <a:lnTo>
                    <a:pt x="46331" y="413099"/>
                  </a:lnTo>
                  <a:cubicBezTo>
                    <a:pt x="47950" y="405384"/>
                    <a:pt x="43092" y="397764"/>
                    <a:pt x="35377" y="396145"/>
                  </a:cubicBezTo>
                  <a:cubicBezTo>
                    <a:pt x="27662" y="394526"/>
                    <a:pt x="20042" y="399383"/>
                    <a:pt x="18422" y="407099"/>
                  </a:cubicBezTo>
                  <a:lnTo>
                    <a:pt x="1373" y="487204"/>
                  </a:lnTo>
                  <a:cubicBezTo>
                    <a:pt x="-2247" y="504158"/>
                    <a:pt x="1373" y="521018"/>
                    <a:pt x="11279" y="533305"/>
                  </a:cubicBezTo>
                  <a:cubicBezTo>
                    <a:pt x="21089" y="545497"/>
                    <a:pt x="35853" y="552164"/>
                    <a:pt x="52808" y="552164"/>
                  </a:cubicBezTo>
                  <a:lnTo>
                    <a:pt x="87955" y="552164"/>
                  </a:lnTo>
                  <a:cubicBezTo>
                    <a:pt x="86812" y="574548"/>
                    <a:pt x="93098" y="595313"/>
                    <a:pt x="106433" y="611791"/>
                  </a:cubicBezTo>
                  <a:cubicBezTo>
                    <a:pt x="122721" y="631984"/>
                    <a:pt x="147296" y="643033"/>
                    <a:pt x="175680" y="643033"/>
                  </a:cubicBezTo>
                  <a:cubicBezTo>
                    <a:pt x="228353" y="643033"/>
                    <a:pt x="280265" y="603218"/>
                    <a:pt x="296838" y="552164"/>
                  </a:cubicBezTo>
                  <a:lnTo>
                    <a:pt x="611354" y="552164"/>
                  </a:lnTo>
                  <a:cubicBezTo>
                    <a:pt x="610211" y="574643"/>
                    <a:pt x="616497" y="595408"/>
                    <a:pt x="629832" y="611886"/>
                  </a:cubicBezTo>
                  <a:cubicBezTo>
                    <a:pt x="646120" y="631984"/>
                    <a:pt x="670694" y="643033"/>
                    <a:pt x="698984" y="643033"/>
                  </a:cubicBezTo>
                  <a:cubicBezTo>
                    <a:pt x="752609" y="643033"/>
                    <a:pt x="803663" y="603980"/>
                    <a:pt x="820237" y="552164"/>
                  </a:cubicBezTo>
                  <a:lnTo>
                    <a:pt x="915011" y="552164"/>
                  </a:lnTo>
                  <a:cubicBezTo>
                    <a:pt x="922250" y="552164"/>
                    <a:pt x="928346" y="546735"/>
                    <a:pt x="929203" y="539591"/>
                  </a:cubicBezTo>
                  <a:lnTo>
                    <a:pt x="949205" y="374904"/>
                  </a:lnTo>
                  <a:cubicBezTo>
                    <a:pt x="949586" y="371951"/>
                    <a:pt x="949015" y="368903"/>
                    <a:pt x="947491" y="366332"/>
                  </a:cubicBezTo>
                  <a:close/>
                  <a:moveTo>
                    <a:pt x="637833" y="149066"/>
                  </a:moveTo>
                  <a:lnTo>
                    <a:pt x="789185" y="149066"/>
                  </a:lnTo>
                  <a:lnTo>
                    <a:pt x="819570" y="292322"/>
                  </a:lnTo>
                  <a:lnTo>
                    <a:pt x="607353" y="292322"/>
                  </a:lnTo>
                  <a:lnTo>
                    <a:pt x="637928" y="149066"/>
                  </a:lnTo>
                  <a:close/>
                  <a:moveTo>
                    <a:pt x="175585" y="614553"/>
                  </a:moveTo>
                  <a:cubicBezTo>
                    <a:pt x="155963" y="614553"/>
                    <a:pt x="139295" y="607219"/>
                    <a:pt x="128531" y="593884"/>
                  </a:cubicBezTo>
                  <a:cubicBezTo>
                    <a:pt x="117387" y="580073"/>
                    <a:pt x="113577" y="561308"/>
                    <a:pt x="117959" y="540925"/>
                  </a:cubicBezTo>
                  <a:cubicBezTo>
                    <a:pt x="117959" y="540925"/>
                    <a:pt x="117959" y="540925"/>
                    <a:pt x="117959" y="540925"/>
                  </a:cubicBezTo>
                  <a:cubicBezTo>
                    <a:pt x="117959" y="540925"/>
                    <a:pt x="117959" y="540925"/>
                    <a:pt x="117959" y="540925"/>
                  </a:cubicBezTo>
                  <a:cubicBezTo>
                    <a:pt x="127388" y="497110"/>
                    <a:pt x="170537" y="461486"/>
                    <a:pt x="214352" y="461486"/>
                  </a:cubicBezTo>
                  <a:cubicBezTo>
                    <a:pt x="233783" y="461486"/>
                    <a:pt x="250451" y="468821"/>
                    <a:pt x="261215" y="482156"/>
                  </a:cubicBezTo>
                  <a:cubicBezTo>
                    <a:pt x="272454" y="495967"/>
                    <a:pt x="276169" y="514826"/>
                    <a:pt x="271883" y="535115"/>
                  </a:cubicBezTo>
                  <a:cubicBezTo>
                    <a:pt x="262548" y="579025"/>
                    <a:pt x="219305" y="614648"/>
                    <a:pt x="175585" y="614648"/>
                  </a:cubicBezTo>
                  <a:close/>
                  <a:moveTo>
                    <a:pt x="698793" y="614553"/>
                  </a:moveTo>
                  <a:cubicBezTo>
                    <a:pt x="679267" y="614553"/>
                    <a:pt x="662598" y="607219"/>
                    <a:pt x="651930" y="593979"/>
                  </a:cubicBezTo>
                  <a:cubicBezTo>
                    <a:pt x="640786" y="580168"/>
                    <a:pt x="636976" y="561308"/>
                    <a:pt x="641357" y="540925"/>
                  </a:cubicBezTo>
                  <a:cubicBezTo>
                    <a:pt x="641357" y="540925"/>
                    <a:pt x="641357" y="540925"/>
                    <a:pt x="641357" y="540925"/>
                  </a:cubicBezTo>
                  <a:cubicBezTo>
                    <a:pt x="641357" y="540925"/>
                    <a:pt x="641357" y="540925"/>
                    <a:pt x="641357" y="540925"/>
                  </a:cubicBezTo>
                  <a:cubicBezTo>
                    <a:pt x="650787" y="497110"/>
                    <a:pt x="693935" y="461486"/>
                    <a:pt x="737560" y="461486"/>
                  </a:cubicBezTo>
                  <a:cubicBezTo>
                    <a:pt x="757086" y="461486"/>
                    <a:pt x="773755" y="468821"/>
                    <a:pt x="784518" y="482156"/>
                  </a:cubicBezTo>
                  <a:cubicBezTo>
                    <a:pt x="795662" y="495872"/>
                    <a:pt x="799377" y="514636"/>
                    <a:pt x="795186" y="534829"/>
                  </a:cubicBezTo>
                  <a:cubicBezTo>
                    <a:pt x="795186" y="535019"/>
                    <a:pt x="795091" y="535305"/>
                    <a:pt x="794996" y="535496"/>
                  </a:cubicBezTo>
                  <a:cubicBezTo>
                    <a:pt x="785471" y="579215"/>
                    <a:pt x="742418" y="614648"/>
                    <a:pt x="698698" y="614648"/>
                  </a:cubicBezTo>
                  <a:close/>
                </a:path>
              </a:pathLst>
            </a:custGeom>
            <a:grpFill/>
            <a:ln w="0" cap="flat">
              <a:noFill/>
              <a:prstDash val="solid"/>
              <a:miter/>
            </a:ln>
          </p:spPr>
          <p:txBody>
            <a:bodyPr rtlCol="0" anchor="ctr"/>
            <a:lstStyle/>
            <a:p>
              <a:endParaRPr lang="en-US"/>
            </a:p>
          </p:txBody>
        </p:sp>
        <p:sp>
          <p:nvSpPr>
            <p:cNvPr id="8" name="Freeform 26">
              <a:extLst>
                <a:ext uri="{FF2B5EF4-FFF2-40B4-BE49-F238E27FC236}">
                  <a16:creationId xmlns:a16="http://schemas.microsoft.com/office/drawing/2014/main" id="{3D82105B-B87B-1543-0C19-3A0E1CABD8C8}"/>
                </a:ext>
              </a:extLst>
            </p:cNvPr>
            <p:cNvSpPr/>
            <p:nvPr/>
          </p:nvSpPr>
          <p:spPr>
            <a:xfrm>
              <a:off x="8410159" y="3284937"/>
              <a:ext cx="229076" cy="28575"/>
            </a:xfrm>
            <a:custGeom>
              <a:avLst/>
              <a:gdLst>
                <a:gd name="connsiteX0" fmla="*/ 229076 w 229076"/>
                <a:gd name="connsiteY0" fmla="*/ 14288 h 28575"/>
                <a:gd name="connsiteX1" fmla="*/ 214789 w 229076"/>
                <a:gd name="connsiteY1" fmla="*/ 0 h 28575"/>
                <a:gd name="connsiteX2" fmla="*/ 14288 w 229076"/>
                <a:gd name="connsiteY2" fmla="*/ 0 h 28575"/>
                <a:gd name="connsiteX3" fmla="*/ 0 w 229076"/>
                <a:gd name="connsiteY3" fmla="*/ 14288 h 28575"/>
                <a:gd name="connsiteX4" fmla="*/ 14288 w 229076"/>
                <a:gd name="connsiteY4" fmla="*/ 28575 h 28575"/>
                <a:gd name="connsiteX5" fmla="*/ 214789 w 229076"/>
                <a:gd name="connsiteY5" fmla="*/ 28575 h 28575"/>
                <a:gd name="connsiteX6" fmla="*/ 229076 w 229076"/>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8575">
                  <a:moveTo>
                    <a:pt x="229076" y="14288"/>
                  </a:moveTo>
                  <a:cubicBezTo>
                    <a:pt x="229076" y="6382"/>
                    <a:pt x="222695" y="0"/>
                    <a:pt x="214789" y="0"/>
                  </a:cubicBezTo>
                  <a:lnTo>
                    <a:pt x="14288" y="0"/>
                  </a:lnTo>
                  <a:cubicBezTo>
                    <a:pt x="6382" y="0"/>
                    <a:pt x="0" y="6382"/>
                    <a:pt x="0" y="14288"/>
                  </a:cubicBezTo>
                  <a:cubicBezTo>
                    <a:pt x="0" y="22193"/>
                    <a:pt x="6382" y="28575"/>
                    <a:pt x="14288" y="28575"/>
                  </a:cubicBezTo>
                  <a:lnTo>
                    <a:pt x="214789" y="28575"/>
                  </a:lnTo>
                  <a:cubicBezTo>
                    <a:pt x="222695" y="28575"/>
                    <a:pt x="229076" y="22193"/>
                    <a:pt x="229076" y="14288"/>
                  </a:cubicBezTo>
                  <a:close/>
                </a:path>
              </a:pathLst>
            </a:custGeom>
            <a:grpFill/>
            <a:ln w="0" cap="flat">
              <a:noFill/>
              <a:prstDash val="solid"/>
              <a:miter/>
            </a:ln>
          </p:spPr>
          <p:txBody>
            <a:bodyPr rtlCol="0" anchor="ctr"/>
            <a:lstStyle/>
            <a:p>
              <a:endParaRPr lang="en-US"/>
            </a:p>
          </p:txBody>
        </p:sp>
        <p:sp>
          <p:nvSpPr>
            <p:cNvPr id="9" name="Freeform 27">
              <a:extLst>
                <a:ext uri="{FF2B5EF4-FFF2-40B4-BE49-F238E27FC236}">
                  <a16:creationId xmlns:a16="http://schemas.microsoft.com/office/drawing/2014/main" id="{6DD29922-0B2E-9564-043F-C81B746AE867}"/>
                </a:ext>
              </a:extLst>
            </p:cNvPr>
            <p:cNvSpPr/>
            <p:nvPr/>
          </p:nvSpPr>
          <p:spPr>
            <a:xfrm>
              <a:off x="8496741" y="3112344"/>
              <a:ext cx="247173" cy="28575"/>
            </a:xfrm>
            <a:custGeom>
              <a:avLst/>
              <a:gdLst>
                <a:gd name="connsiteX0" fmla="*/ 14288 w 247173"/>
                <a:gd name="connsiteY0" fmla="*/ 28575 h 28575"/>
                <a:gd name="connsiteX1" fmla="*/ 232886 w 247173"/>
                <a:gd name="connsiteY1" fmla="*/ 28575 h 28575"/>
                <a:gd name="connsiteX2" fmla="*/ 247174 w 247173"/>
                <a:gd name="connsiteY2" fmla="*/ 14288 h 28575"/>
                <a:gd name="connsiteX3" fmla="*/ 232886 w 247173"/>
                <a:gd name="connsiteY3" fmla="*/ 0 h 28575"/>
                <a:gd name="connsiteX4" fmla="*/ 14288 w 247173"/>
                <a:gd name="connsiteY4" fmla="*/ 0 h 28575"/>
                <a:gd name="connsiteX5" fmla="*/ 0 w 247173"/>
                <a:gd name="connsiteY5" fmla="*/ 14288 h 28575"/>
                <a:gd name="connsiteX6" fmla="*/ 14288 w 247173"/>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28575">
                  <a:moveTo>
                    <a:pt x="14288" y="28575"/>
                  </a:moveTo>
                  <a:lnTo>
                    <a:pt x="232886" y="28575"/>
                  </a:lnTo>
                  <a:cubicBezTo>
                    <a:pt x="240792" y="28575"/>
                    <a:pt x="247174" y="22193"/>
                    <a:pt x="247174" y="14288"/>
                  </a:cubicBezTo>
                  <a:cubicBezTo>
                    <a:pt x="247174" y="6382"/>
                    <a:pt x="240792" y="0"/>
                    <a:pt x="232886" y="0"/>
                  </a:cubicBezTo>
                  <a:lnTo>
                    <a:pt x="14288" y="0"/>
                  </a:lnTo>
                  <a:cubicBezTo>
                    <a:pt x="6382" y="0"/>
                    <a:pt x="0" y="6382"/>
                    <a:pt x="0" y="14288"/>
                  </a:cubicBezTo>
                  <a:cubicBezTo>
                    <a:pt x="0" y="22193"/>
                    <a:pt x="6382" y="28575"/>
                    <a:pt x="14288" y="28575"/>
                  </a:cubicBezTo>
                  <a:close/>
                </a:path>
              </a:pathLst>
            </a:custGeom>
            <a:grpFill/>
            <a:ln w="0" cap="flat">
              <a:noFill/>
              <a:prstDash val="solid"/>
              <a:miter/>
            </a:ln>
          </p:spPr>
          <p:txBody>
            <a:bodyPr rtlCol="0" anchor="ctr"/>
            <a:lstStyle/>
            <a:p>
              <a:endParaRPr lang="en-US"/>
            </a:p>
          </p:txBody>
        </p:sp>
        <p:sp>
          <p:nvSpPr>
            <p:cNvPr id="10" name="Freeform 28">
              <a:extLst>
                <a:ext uri="{FF2B5EF4-FFF2-40B4-BE49-F238E27FC236}">
                  <a16:creationId xmlns:a16="http://schemas.microsoft.com/office/drawing/2014/main" id="{4CC1EB5C-B1B6-493E-ABA7-812302E7931C}"/>
                </a:ext>
              </a:extLst>
            </p:cNvPr>
            <p:cNvSpPr/>
            <p:nvPr/>
          </p:nvSpPr>
          <p:spPr>
            <a:xfrm>
              <a:off x="8343865" y="3198640"/>
              <a:ext cx="447675" cy="28575"/>
            </a:xfrm>
            <a:custGeom>
              <a:avLst/>
              <a:gdLst>
                <a:gd name="connsiteX0" fmla="*/ 447675 w 447675"/>
                <a:gd name="connsiteY0" fmla="*/ 14288 h 28575"/>
                <a:gd name="connsiteX1" fmla="*/ 433388 w 447675"/>
                <a:gd name="connsiteY1" fmla="*/ 0 h 28575"/>
                <a:gd name="connsiteX2" fmla="*/ 14288 w 447675"/>
                <a:gd name="connsiteY2" fmla="*/ 0 h 28575"/>
                <a:gd name="connsiteX3" fmla="*/ 0 w 447675"/>
                <a:gd name="connsiteY3" fmla="*/ 14288 h 28575"/>
                <a:gd name="connsiteX4" fmla="*/ 14288 w 447675"/>
                <a:gd name="connsiteY4" fmla="*/ 28575 h 28575"/>
                <a:gd name="connsiteX5" fmla="*/ 433388 w 447675"/>
                <a:gd name="connsiteY5" fmla="*/ 28575 h 28575"/>
                <a:gd name="connsiteX6" fmla="*/ 447675 w 44767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8575">
                  <a:moveTo>
                    <a:pt x="447675" y="14288"/>
                  </a:moveTo>
                  <a:cubicBezTo>
                    <a:pt x="447675" y="6382"/>
                    <a:pt x="441293" y="0"/>
                    <a:pt x="433388" y="0"/>
                  </a:cubicBezTo>
                  <a:lnTo>
                    <a:pt x="14288" y="0"/>
                  </a:lnTo>
                  <a:cubicBezTo>
                    <a:pt x="6382" y="0"/>
                    <a:pt x="0" y="6382"/>
                    <a:pt x="0" y="14288"/>
                  </a:cubicBezTo>
                  <a:cubicBezTo>
                    <a:pt x="0" y="22193"/>
                    <a:pt x="6382" y="28575"/>
                    <a:pt x="14288" y="28575"/>
                  </a:cubicBezTo>
                  <a:lnTo>
                    <a:pt x="433388" y="28575"/>
                  </a:lnTo>
                  <a:cubicBezTo>
                    <a:pt x="441293" y="28575"/>
                    <a:pt x="447675" y="22193"/>
                    <a:pt x="447675" y="14288"/>
                  </a:cubicBez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569154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D11-D3AC-2087-BBDF-ACCD55A3B85C}"/>
              </a:ext>
            </a:extLst>
          </p:cNvPr>
          <p:cNvSpPr>
            <a:spLocks noGrp="1"/>
          </p:cNvSpPr>
          <p:nvPr>
            <p:ph type="title"/>
          </p:nvPr>
        </p:nvSpPr>
        <p:spPr>
          <a:xfrm>
            <a:off x="525245" y="1358807"/>
            <a:ext cx="3913932"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0BC4D0CF-AEBB-B9B2-554E-4F6587E01155}"/>
              </a:ext>
            </a:extLst>
          </p:cNvPr>
          <p:cNvSpPr>
            <a:spLocks noGrp="1"/>
          </p:cNvSpPr>
          <p:nvPr>
            <p:ph type="subTitle" idx="1"/>
          </p:nvPr>
        </p:nvSpPr>
        <p:spPr>
          <a:xfrm>
            <a:off x="525245" y="2551647"/>
            <a:ext cx="5444408" cy="2833301"/>
          </a:xfrm>
        </p:spPr>
        <p:txBody>
          <a:bodyPr/>
          <a:lstStyle/>
          <a:p>
            <a:r>
              <a:rPr lang="en-US" sz="2100" dirty="0"/>
              <a:t>Hazard Identification</a:t>
            </a:r>
          </a:p>
          <a:p>
            <a:endParaRPr lang="en-US" sz="2100" dirty="0"/>
          </a:p>
          <a:p>
            <a:r>
              <a:rPr lang="en-GB" sz="2100" noProof="0" dirty="0"/>
              <a:t>Answers the questions:</a:t>
            </a:r>
          </a:p>
          <a:p>
            <a:endParaRPr lang="en-GB" sz="2100" noProof="0" dirty="0"/>
          </a:p>
          <a:p>
            <a:pPr marL="541338" indent="-541338">
              <a:buFont typeface="Arial" panose="020B0604020202020204" pitchFamily="34" charset="0"/>
              <a:buChar char="•"/>
            </a:pPr>
            <a:r>
              <a:rPr lang="en-GB" sz="2100" noProof="0" dirty="0"/>
              <a:t>What is being shipped?</a:t>
            </a:r>
            <a:r>
              <a:rPr lang="en-GB" sz="2100" dirty="0"/>
              <a:t>And/or </a:t>
            </a:r>
            <a:endParaRPr lang="en-GB" sz="2100" noProof="0" dirty="0"/>
          </a:p>
          <a:p>
            <a:pPr marL="541338" indent="-541338">
              <a:buFont typeface="Arial" panose="020B0604020202020204" pitchFamily="34" charset="0"/>
              <a:buChar char="•"/>
            </a:pPr>
            <a:r>
              <a:rPr lang="en-GB" sz="2100" noProof="0" dirty="0"/>
              <a:t>What hazards are inherent to the item?</a:t>
            </a:r>
          </a:p>
          <a:p>
            <a:pPr marL="541338" indent="-541338">
              <a:buFont typeface="Arial" panose="020B0604020202020204" pitchFamily="34" charset="0"/>
              <a:buChar char="•"/>
            </a:pPr>
            <a:r>
              <a:rPr lang="en-GB" sz="2100" noProof="0" dirty="0"/>
              <a:t>Is it allowed?</a:t>
            </a:r>
          </a:p>
          <a:p>
            <a:endParaRPr lang="en-GB" sz="2100" noProof="0" dirty="0"/>
          </a:p>
          <a:p>
            <a:r>
              <a:rPr lang="en-GB" sz="2100" noProof="0" dirty="0"/>
              <a:t>Ensuring domestic and international  legal and regulatory compliance for shipments </a:t>
            </a:r>
          </a:p>
          <a:p>
            <a:endParaRPr lang="en-US" sz="2100" dirty="0"/>
          </a:p>
          <a:p>
            <a:endParaRPr lang="en-US" dirty="0"/>
          </a:p>
        </p:txBody>
      </p:sp>
      <p:pic>
        <p:nvPicPr>
          <p:cNvPr id="7" name="Content Placeholder 6">
            <a:extLst>
              <a:ext uri="{FF2B5EF4-FFF2-40B4-BE49-F238E27FC236}">
                <a16:creationId xmlns:a16="http://schemas.microsoft.com/office/drawing/2014/main" id="{C01B7046-E56F-13AB-3306-98CCF0F70232}"/>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6071622" y="1905779"/>
            <a:ext cx="6120378" cy="3129860"/>
          </a:xfrm>
        </p:spPr>
      </p:pic>
      <p:sp>
        <p:nvSpPr>
          <p:cNvPr id="5" name="Slide Number Placeholder 4">
            <a:extLst>
              <a:ext uri="{FF2B5EF4-FFF2-40B4-BE49-F238E27FC236}">
                <a16:creationId xmlns:a16="http://schemas.microsoft.com/office/drawing/2014/main" id="{90358570-677A-215C-2C7A-DC2B955F4F9B}"/>
              </a:ext>
            </a:extLst>
          </p:cNvPr>
          <p:cNvSpPr>
            <a:spLocks noGrp="1"/>
          </p:cNvSpPr>
          <p:nvPr>
            <p:ph type="sldNum" sz="quarter" idx="16"/>
          </p:nvPr>
        </p:nvSpPr>
        <p:spPr/>
        <p:txBody>
          <a:bodyPr/>
          <a:lstStyle/>
          <a:p>
            <a:fld id="{2CD9ACC7-88E9-4E48-B37B-C711A1FDA00A}" type="slidenum">
              <a:rPr lang="en-NL" smtClean="0"/>
              <a:pPr/>
              <a:t>62</a:t>
            </a:fld>
            <a:endParaRPr lang="en-NL"/>
          </a:p>
        </p:txBody>
      </p:sp>
      <p:grpSp>
        <p:nvGrpSpPr>
          <p:cNvPr id="8" name="Group 7">
            <a:extLst>
              <a:ext uri="{FF2B5EF4-FFF2-40B4-BE49-F238E27FC236}">
                <a16:creationId xmlns:a16="http://schemas.microsoft.com/office/drawing/2014/main" id="{2F1841EA-8AC5-7179-176E-E5B5F94FDE61}"/>
              </a:ext>
            </a:extLst>
          </p:cNvPr>
          <p:cNvGrpSpPr/>
          <p:nvPr/>
        </p:nvGrpSpPr>
        <p:grpSpPr>
          <a:xfrm>
            <a:off x="4698276" y="733415"/>
            <a:ext cx="1590805" cy="1590805"/>
            <a:chOff x="4045907" y="1478071"/>
            <a:chExt cx="1590805" cy="1590805"/>
          </a:xfrm>
        </p:grpSpPr>
        <p:sp>
          <p:nvSpPr>
            <p:cNvPr id="9" name="Oval 8">
              <a:extLst>
                <a:ext uri="{FF2B5EF4-FFF2-40B4-BE49-F238E27FC236}">
                  <a16:creationId xmlns:a16="http://schemas.microsoft.com/office/drawing/2014/main" id="{81A55753-9543-17CA-1DD3-ADB3735C9688}"/>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0" name="Content Placeholder 5">
              <a:extLst>
                <a:ext uri="{FF2B5EF4-FFF2-40B4-BE49-F238E27FC236}">
                  <a16:creationId xmlns:a16="http://schemas.microsoft.com/office/drawing/2014/main" id="{96DEC8AA-FAF3-C5BF-36D8-2F2702B9E81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676908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CB5E93-104A-900B-5894-3DD633A80C23}"/>
              </a:ext>
            </a:extLst>
          </p:cNvPr>
          <p:cNvSpPr/>
          <p:nvPr/>
        </p:nvSpPr>
        <p:spPr>
          <a:xfrm>
            <a:off x="6096000" y="0"/>
            <a:ext cx="6096000" cy="62112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2BD11-D3AC-2087-BBDF-ACCD55A3B85C}"/>
              </a:ext>
            </a:extLst>
          </p:cNvPr>
          <p:cNvSpPr>
            <a:spLocks noGrp="1"/>
          </p:cNvSpPr>
          <p:nvPr>
            <p:ph type="title"/>
          </p:nvPr>
        </p:nvSpPr>
        <p:spPr>
          <a:xfrm>
            <a:off x="525244" y="1358807"/>
            <a:ext cx="3917967"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0BC4D0CF-AEBB-B9B2-554E-4F6587E01155}"/>
              </a:ext>
            </a:extLst>
          </p:cNvPr>
          <p:cNvSpPr>
            <a:spLocks noGrp="1"/>
          </p:cNvSpPr>
          <p:nvPr>
            <p:ph type="subTitle" idx="1"/>
          </p:nvPr>
        </p:nvSpPr>
        <p:spPr/>
        <p:txBody>
          <a:bodyPr/>
          <a:lstStyle/>
          <a:p>
            <a:r>
              <a:rPr lang="en-GB" dirty="0"/>
              <a:t>P</a:t>
            </a:r>
            <a:r>
              <a:rPr lang="en-GB" noProof="0" dirty="0" err="1"/>
              <a:t>acking</a:t>
            </a:r>
            <a:r>
              <a:rPr lang="en-GB" noProof="0" dirty="0"/>
              <a:t> and Marking</a:t>
            </a:r>
          </a:p>
          <a:p>
            <a:endParaRPr lang="en-GB" noProof="0" dirty="0"/>
          </a:p>
          <a:p>
            <a:pPr marL="541338" indent="-541338">
              <a:buFont typeface="Arial" panose="020B0604020202020204" pitchFamily="34" charset="0"/>
              <a:buChar char="•"/>
            </a:pPr>
            <a:r>
              <a:rPr lang="en-GB" sz="2100" noProof="0" dirty="0"/>
              <a:t>Is there a need to mark the vehicle?</a:t>
            </a:r>
          </a:p>
          <a:p>
            <a:pPr marL="541338" indent="-541338">
              <a:buFont typeface="Arial" panose="020B0604020202020204" pitchFamily="34" charset="0"/>
              <a:buChar char="•"/>
            </a:pPr>
            <a:endParaRPr lang="en-GB" sz="2100" noProof="0" dirty="0"/>
          </a:p>
          <a:p>
            <a:pPr marL="541338" indent="-541338">
              <a:buFont typeface="Arial" panose="020B0604020202020204" pitchFamily="34" charset="0"/>
              <a:buChar char="•"/>
            </a:pPr>
            <a:r>
              <a:rPr lang="en-GB" sz="2100" noProof="0" dirty="0"/>
              <a:t>Are there chemicals that could react together in the load?</a:t>
            </a:r>
          </a:p>
          <a:p>
            <a:pPr marL="541338" indent="-541338">
              <a:buFont typeface="Arial" panose="020B0604020202020204" pitchFamily="34" charset="0"/>
              <a:buChar char="•"/>
            </a:pPr>
            <a:endParaRPr lang="en-GB" sz="2100" noProof="0" dirty="0"/>
          </a:p>
          <a:p>
            <a:pPr marL="541338" indent="-541338">
              <a:buFont typeface="Arial" panose="020B0604020202020204" pitchFamily="34" charset="0"/>
              <a:buChar char="•"/>
            </a:pPr>
            <a:r>
              <a:rPr lang="en-GB" sz="2100" noProof="0" dirty="0"/>
              <a:t>Segregation </a:t>
            </a:r>
            <a:endParaRPr lang="en-US" sz="2100" dirty="0"/>
          </a:p>
        </p:txBody>
      </p:sp>
      <p:sp>
        <p:nvSpPr>
          <p:cNvPr id="5" name="Slide Number Placeholder 4">
            <a:extLst>
              <a:ext uri="{FF2B5EF4-FFF2-40B4-BE49-F238E27FC236}">
                <a16:creationId xmlns:a16="http://schemas.microsoft.com/office/drawing/2014/main" id="{90358570-677A-215C-2C7A-DC2B955F4F9B}"/>
              </a:ext>
            </a:extLst>
          </p:cNvPr>
          <p:cNvSpPr>
            <a:spLocks noGrp="1"/>
          </p:cNvSpPr>
          <p:nvPr>
            <p:ph type="sldNum" sz="quarter" idx="16"/>
          </p:nvPr>
        </p:nvSpPr>
        <p:spPr/>
        <p:txBody>
          <a:bodyPr/>
          <a:lstStyle/>
          <a:p>
            <a:fld id="{2CD9ACC7-88E9-4E48-B37B-C711A1FDA00A}" type="slidenum">
              <a:rPr lang="en-NL" smtClean="0"/>
              <a:pPr/>
              <a:t>63</a:t>
            </a:fld>
            <a:endParaRPr lang="en-NL"/>
          </a:p>
        </p:txBody>
      </p:sp>
      <p:grpSp>
        <p:nvGrpSpPr>
          <p:cNvPr id="8" name="Group 7">
            <a:extLst>
              <a:ext uri="{FF2B5EF4-FFF2-40B4-BE49-F238E27FC236}">
                <a16:creationId xmlns:a16="http://schemas.microsoft.com/office/drawing/2014/main" id="{2F1841EA-8AC5-7179-176E-E5B5F94FDE61}"/>
              </a:ext>
            </a:extLst>
          </p:cNvPr>
          <p:cNvGrpSpPr/>
          <p:nvPr/>
        </p:nvGrpSpPr>
        <p:grpSpPr>
          <a:xfrm>
            <a:off x="4698276" y="733415"/>
            <a:ext cx="1590805" cy="1590805"/>
            <a:chOff x="4045907" y="1478071"/>
            <a:chExt cx="1590805" cy="1590805"/>
          </a:xfrm>
        </p:grpSpPr>
        <p:sp>
          <p:nvSpPr>
            <p:cNvPr id="9" name="Oval 8">
              <a:extLst>
                <a:ext uri="{FF2B5EF4-FFF2-40B4-BE49-F238E27FC236}">
                  <a16:creationId xmlns:a16="http://schemas.microsoft.com/office/drawing/2014/main" id="{81A55753-9543-17CA-1DD3-ADB3735C9688}"/>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0" name="Content Placeholder 5">
              <a:extLst>
                <a:ext uri="{FF2B5EF4-FFF2-40B4-BE49-F238E27FC236}">
                  <a16:creationId xmlns:a16="http://schemas.microsoft.com/office/drawing/2014/main" id="{96DEC8AA-FAF3-C5BF-36D8-2F2702B9E8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74353" y="2217708"/>
              <a:ext cx="685800" cy="685800"/>
            </a:xfrm>
            <a:prstGeom prst="rect">
              <a:avLst/>
            </a:prstGeom>
          </p:spPr>
        </p:pic>
      </p:grpSp>
      <p:pic>
        <p:nvPicPr>
          <p:cNvPr id="14" name="Content Placeholder 31">
            <a:extLst>
              <a:ext uri="{FF2B5EF4-FFF2-40B4-BE49-F238E27FC236}">
                <a16:creationId xmlns:a16="http://schemas.microsoft.com/office/drawing/2014/main" id="{6121C33A-603C-E541-2F9B-F47C5DFD1EC9}"/>
              </a:ext>
            </a:extLst>
          </p:cNvPr>
          <p:cNvPicPr>
            <a:picLocks noGrp="1" noChangeAspect="1"/>
          </p:cNvPicPr>
          <p:nvPr>
            <p:ph sz="quarter" idx="13"/>
          </p:nvPr>
        </p:nvPicPr>
        <p:blipFill rotWithShape="1">
          <a:blip r:embed="rId5" cstate="email">
            <a:extLst>
              <a:ext uri="{28A0092B-C50C-407E-A947-70E740481C1C}">
                <a14:useLocalDpi xmlns:a14="http://schemas.microsoft.com/office/drawing/2010/main"/>
              </a:ext>
            </a:extLst>
          </a:blip>
          <a:srcRect/>
          <a:stretch/>
        </p:blipFill>
        <p:spPr>
          <a:xfrm>
            <a:off x="6890485" y="1358900"/>
            <a:ext cx="4534018" cy="4197350"/>
          </a:xfrm>
        </p:spPr>
      </p:pic>
    </p:spTree>
    <p:extLst>
      <p:ext uri="{BB962C8B-B14F-4D97-AF65-F5344CB8AC3E}">
        <p14:creationId xmlns:p14="http://schemas.microsoft.com/office/powerpoint/2010/main" val="1979426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6EDB-6C55-5831-F420-A09BAA7C819A}"/>
              </a:ext>
            </a:extLst>
          </p:cNvPr>
          <p:cNvSpPr>
            <a:spLocks noGrp="1"/>
          </p:cNvSpPr>
          <p:nvPr>
            <p:ph type="title"/>
          </p:nvPr>
        </p:nvSpPr>
        <p:spPr>
          <a:xfrm>
            <a:off x="525245" y="1358807"/>
            <a:ext cx="3956604" cy="1255604"/>
          </a:xfrm>
        </p:spPr>
        <p:txBody>
          <a:bodyPr/>
          <a:lstStyle/>
          <a:p>
            <a:r>
              <a:rPr lang="en-US" sz="3600" dirty="0"/>
              <a:t>Logistics Provider</a:t>
            </a:r>
          </a:p>
        </p:txBody>
      </p:sp>
      <p:sp>
        <p:nvSpPr>
          <p:cNvPr id="13" name="Subtitle 12">
            <a:extLst>
              <a:ext uri="{FF2B5EF4-FFF2-40B4-BE49-F238E27FC236}">
                <a16:creationId xmlns:a16="http://schemas.microsoft.com/office/drawing/2014/main" id="{11337C93-929F-D5E5-B492-63E5D34F05C9}"/>
              </a:ext>
            </a:extLst>
          </p:cNvPr>
          <p:cNvSpPr>
            <a:spLocks noGrp="1"/>
          </p:cNvSpPr>
          <p:nvPr>
            <p:ph type="subTitle" idx="1"/>
          </p:nvPr>
        </p:nvSpPr>
        <p:spPr/>
        <p:txBody>
          <a:bodyPr/>
          <a:lstStyle/>
          <a:p>
            <a:r>
              <a:rPr lang="en-GB" sz="2000" noProof="0" dirty="0"/>
              <a:t>Tanks and Marking</a:t>
            </a:r>
          </a:p>
          <a:p>
            <a:pPr marL="38100" indent="-342900">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Does the vehicle require hazard identification to be applied</a:t>
            </a:r>
          </a:p>
          <a:p>
            <a:pPr marL="569913" indent="-569913">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Does the load require specialist equipment to be carried</a:t>
            </a:r>
          </a:p>
          <a:p>
            <a:pPr marL="569913" indent="-569913">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Is the vehicle maintenance up to date </a:t>
            </a:r>
          </a:p>
          <a:p>
            <a:pPr marL="38108" indent="-342900">
              <a:buFont typeface="Arial" panose="020B0604020202020204" pitchFamily="34" charset="0"/>
              <a:buChar char="•"/>
            </a:pPr>
            <a:endParaRPr lang="en-US" dirty="0"/>
          </a:p>
          <a:p>
            <a:pPr marL="38108" indent="-342900">
              <a:buFont typeface="Arial" panose="020B0604020202020204" pitchFamily="34" charset="0"/>
              <a:buChar char="•"/>
            </a:pPr>
            <a:endParaRPr lang="en-US" dirty="0"/>
          </a:p>
          <a:p>
            <a:endParaRPr lang="en-US" dirty="0"/>
          </a:p>
        </p:txBody>
      </p:sp>
      <p:pic>
        <p:nvPicPr>
          <p:cNvPr id="15" name="Grafik 3">
            <a:extLst>
              <a:ext uri="{FF2B5EF4-FFF2-40B4-BE49-F238E27FC236}">
                <a16:creationId xmlns:a16="http://schemas.microsoft.com/office/drawing/2014/main" id="{5AB7631C-EFD8-AE28-55C5-165019B3BCAD}"/>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backgroundRemoval t="2360" b="94985" l="2060" r="96442">
                        <a14:foregroundMark x1="1124" y1="14454" x2="65356" y2="3540"/>
                        <a14:foregroundMark x1="65356" y1="3540" x2="90075" y2="5015"/>
                        <a14:foregroundMark x1="90075" y1="5015" x2="94007" y2="23304"/>
                        <a14:foregroundMark x1="94007" y1="23304" x2="94007" y2="88201"/>
                        <a14:foregroundMark x1="94007" y1="88201" x2="50187" y2="96460"/>
                        <a14:foregroundMark x1="50187" y1="96460" x2="2247" y2="83186"/>
                        <a14:foregroundMark x1="2247" y1="83186" x2="2060" y2="15044"/>
                        <a14:foregroundMark x1="95506" y1="94100" x2="49251" y2="89086"/>
                        <a14:foregroundMark x1="49251" y1="89086" x2="48315" y2="5310"/>
                        <a14:foregroundMark x1="48315" y1="5310" x2="59363" y2="4720"/>
                        <a14:foregroundMark x1="59363" y1="4720" x2="89888" y2="6785"/>
                        <a14:foregroundMark x1="89888" y1="6785" x2="96629" y2="28909"/>
                        <a14:foregroundMark x1="96629" y1="28909" x2="95131" y2="95280"/>
                        <a14:foregroundMark x1="75655" y1="13274" x2="58801" y2="39823"/>
                        <a14:foregroundMark x1="58801" y1="39823" x2="59363" y2="60767"/>
                        <a14:foregroundMark x1="59363" y1="60767" x2="76779" y2="65782"/>
                        <a14:foregroundMark x1="76779" y1="65782" x2="85206" y2="46313"/>
                        <a14:foregroundMark x1="85206" y1="46313" x2="81273" y2="26254"/>
                        <a14:foregroundMark x1="81273" y1="26254" x2="72659" y2="14454"/>
                        <a14:foregroundMark x1="72659" y1="14454" x2="72659" y2="14749"/>
                        <a14:foregroundMark x1="41573" y1="5015" x2="61610" y2="2360"/>
                        <a14:foregroundMark x1="27154" y1="8850" x2="38202" y2="6490"/>
                        <a14:foregroundMark x1="11423" y1="19469" x2="14045" y2="15929"/>
                      </a14:backgroundRemoval>
                    </a14:imgEffect>
                  </a14:imgLayer>
                </a14:imgProps>
              </a:ext>
              <a:ext uri="{28A0092B-C50C-407E-A947-70E740481C1C}">
                <a14:useLocalDpi xmlns:a14="http://schemas.microsoft.com/office/drawing/2010/main"/>
              </a:ext>
            </a:extLst>
          </a:blip>
          <a:stretch>
            <a:fillRect/>
          </a:stretch>
        </p:blipFill>
        <p:spPr>
          <a:xfrm>
            <a:off x="6642100" y="1860300"/>
            <a:ext cx="5030788" cy="3194550"/>
          </a:xfrm>
        </p:spPr>
      </p:pic>
      <p:sp>
        <p:nvSpPr>
          <p:cNvPr id="5" name="Slide Number Placeholder 4">
            <a:extLst>
              <a:ext uri="{FF2B5EF4-FFF2-40B4-BE49-F238E27FC236}">
                <a16:creationId xmlns:a16="http://schemas.microsoft.com/office/drawing/2014/main" id="{C86EF5E1-0012-0DAF-03A2-B7A8F953D919}"/>
              </a:ext>
            </a:extLst>
          </p:cNvPr>
          <p:cNvSpPr>
            <a:spLocks noGrp="1"/>
          </p:cNvSpPr>
          <p:nvPr>
            <p:ph type="sldNum" sz="quarter" idx="16"/>
          </p:nvPr>
        </p:nvSpPr>
        <p:spPr/>
        <p:txBody>
          <a:bodyPr/>
          <a:lstStyle/>
          <a:p>
            <a:fld id="{2CD9ACC7-88E9-4E48-B37B-C711A1FDA00A}" type="slidenum">
              <a:rPr lang="en-NL" smtClean="0"/>
              <a:pPr/>
              <a:t>64</a:t>
            </a:fld>
            <a:endParaRPr lang="en-NL"/>
          </a:p>
        </p:txBody>
      </p:sp>
      <p:grpSp>
        <p:nvGrpSpPr>
          <p:cNvPr id="9" name="Group 8">
            <a:extLst>
              <a:ext uri="{FF2B5EF4-FFF2-40B4-BE49-F238E27FC236}">
                <a16:creationId xmlns:a16="http://schemas.microsoft.com/office/drawing/2014/main" id="{6D0AD13A-EB5B-FBD8-2D7A-D0C618DA8B7E}"/>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97620AB0-9CD9-5688-B500-79CBCE30649F}"/>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2" name="Content Placeholder 5">
              <a:extLst>
                <a:ext uri="{FF2B5EF4-FFF2-40B4-BE49-F238E27FC236}">
                  <a16:creationId xmlns:a16="http://schemas.microsoft.com/office/drawing/2014/main" id="{A34879DA-D267-7CC3-E271-6616E39C301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8377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5" y="1358807"/>
            <a:ext cx="3917946"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lstStyle/>
          <a:p>
            <a:r>
              <a:rPr lang="en-GB" sz="2000" noProof="0" dirty="0"/>
              <a:t>Qualifications</a:t>
            </a:r>
          </a:p>
          <a:p>
            <a:endParaRPr lang="en-GB" sz="2000" noProof="0" dirty="0"/>
          </a:p>
          <a:p>
            <a:pPr marL="541338" indent="-541338">
              <a:buFont typeface="Arial" panose="020B0604020202020204" pitchFamily="34" charset="0"/>
              <a:buChar char="•"/>
            </a:pPr>
            <a:r>
              <a:rPr lang="en-GB" sz="2000" noProof="0" dirty="0"/>
              <a:t>Does the load require specialist drivers and is their training up to date?</a:t>
            </a:r>
          </a:p>
          <a:p>
            <a:pPr marL="541338" indent="-541338">
              <a:buFont typeface="Arial" panose="020B0604020202020204" pitchFamily="34" charset="0"/>
              <a:buChar char="•"/>
            </a:pPr>
            <a:endParaRPr lang="en-GB" sz="2000" noProof="0" dirty="0"/>
          </a:p>
          <a:p>
            <a:pPr marL="541338" indent="-541338">
              <a:buFont typeface="Arial" panose="020B0604020202020204" pitchFamily="34" charset="0"/>
              <a:buChar char="•"/>
            </a:pPr>
            <a:r>
              <a:rPr lang="en-GB" sz="2000" noProof="0" dirty="0"/>
              <a:t>Does the driver have the necessary qualifications, skills, background, and resources to operate vehicle and equipment? </a:t>
            </a:r>
          </a:p>
          <a:p>
            <a:endParaRPr lang="en-US" dirty="0"/>
          </a:p>
        </p:txBody>
      </p:sp>
      <p:pic>
        <p:nvPicPr>
          <p:cNvPr id="19" name="Content Placeholder 8" descr="A close-up of a identification card&#10;&#10;Description automatically generated">
            <a:extLst>
              <a:ext uri="{FF2B5EF4-FFF2-40B4-BE49-F238E27FC236}">
                <a16:creationId xmlns:a16="http://schemas.microsoft.com/office/drawing/2014/main" id="{E18FA708-DCD8-82C8-CA76-E190E397FFDC}"/>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rot="543976">
            <a:off x="9025593" y="781957"/>
            <a:ext cx="2766227" cy="3473866"/>
          </a:xfrm>
          <a:effectLst>
            <a:glow rad="149835">
              <a:schemeClr val="tx1">
                <a:alpha val="40000"/>
              </a:schemeClr>
            </a:glow>
          </a:effectLst>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65</a:t>
            </a:fld>
            <a:endParaRPr lang="en-NL"/>
          </a:p>
        </p:txBody>
      </p:sp>
      <p:pic>
        <p:nvPicPr>
          <p:cNvPr id="21" name="Picture 20">
            <a:extLst>
              <a:ext uri="{FF2B5EF4-FFF2-40B4-BE49-F238E27FC236}">
                <a16:creationId xmlns:a16="http://schemas.microsoft.com/office/drawing/2014/main" id="{28428DB5-A2D6-97B8-F2DB-93C5B9324D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678488"/>
            <a:ext cx="5383326" cy="4520700"/>
          </a:xfrm>
          <a:prstGeom prst="rect">
            <a:avLst/>
          </a:prstGeom>
        </p:spPr>
      </p:pic>
      <p:grpSp>
        <p:nvGrpSpPr>
          <p:cNvPr id="14" name="Group 13">
            <a:extLst>
              <a:ext uri="{FF2B5EF4-FFF2-40B4-BE49-F238E27FC236}">
                <a16:creationId xmlns:a16="http://schemas.microsoft.com/office/drawing/2014/main" id="{24AAE0FD-9A07-5408-5286-5EA120FC5C19}"/>
              </a:ext>
            </a:extLst>
          </p:cNvPr>
          <p:cNvGrpSpPr/>
          <p:nvPr/>
        </p:nvGrpSpPr>
        <p:grpSpPr>
          <a:xfrm>
            <a:off x="4698276" y="733415"/>
            <a:ext cx="1590805" cy="1590805"/>
            <a:chOff x="4045907" y="1478071"/>
            <a:chExt cx="1590805" cy="1590805"/>
          </a:xfrm>
        </p:grpSpPr>
        <p:sp>
          <p:nvSpPr>
            <p:cNvPr id="15" name="Oval 14">
              <a:extLst>
                <a:ext uri="{FF2B5EF4-FFF2-40B4-BE49-F238E27FC236}">
                  <a16:creationId xmlns:a16="http://schemas.microsoft.com/office/drawing/2014/main" id="{B8E750D8-1775-CE6A-C110-2779C35627DE}"/>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6" name="Content Placeholder 5">
              <a:extLst>
                <a:ext uri="{FF2B5EF4-FFF2-40B4-BE49-F238E27FC236}">
                  <a16:creationId xmlns:a16="http://schemas.microsoft.com/office/drawing/2014/main" id="{F04B92C6-FB64-20AA-B160-5E6E6D8C77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728877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0558AB-7A5F-8C71-270C-B11741DF792D}"/>
              </a:ext>
            </a:extLst>
          </p:cNvPr>
          <p:cNvSpPr>
            <a:spLocks noGrp="1"/>
          </p:cNvSpPr>
          <p:nvPr>
            <p:ph type="title"/>
          </p:nvPr>
        </p:nvSpPr>
        <p:spPr>
          <a:xfrm>
            <a:off x="525245" y="1358807"/>
            <a:ext cx="3819576" cy="1255604"/>
          </a:xfrm>
        </p:spPr>
        <p:txBody>
          <a:bodyPr/>
          <a:lstStyle/>
          <a:p>
            <a:r>
              <a:rPr lang="en-US" sz="3600" dirty="0"/>
              <a:t>Logistics Provider</a:t>
            </a:r>
          </a:p>
        </p:txBody>
      </p:sp>
      <p:sp>
        <p:nvSpPr>
          <p:cNvPr id="7" name="Subtitle 6">
            <a:extLst>
              <a:ext uri="{FF2B5EF4-FFF2-40B4-BE49-F238E27FC236}">
                <a16:creationId xmlns:a16="http://schemas.microsoft.com/office/drawing/2014/main" id="{BAB02720-2AB5-D6C2-EBEC-89A533DA2639}"/>
              </a:ext>
            </a:extLst>
          </p:cNvPr>
          <p:cNvSpPr>
            <a:spLocks noGrp="1"/>
          </p:cNvSpPr>
          <p:nvPr>
            <p:ph type="subTitle" idx="1"/>
          </p:nvPr>
        </p:nvSpPr>
        <p:spPr>
          <a:xfrm>
            <a:off x="525245" y="2665892"/>
            <a:ext cx="5199710" cy="2833301"/>
          </a:xfrm>
        </p:spPr>
        <p:txBody>
          <a:bodyPr/>
          <a:lstStyle/>
          <a:p>
            <a:r>
              <a:rPr lang="en-GB" noProof="0" dirty="0"/>
              <a:t>Resources</a:t>
            </a:r>
          </a:p>
          <a:p>
            <a:pPr marL="38108" indent="-342900">
              <a:buFont typeface="Arial" panose="020B0604020202020204" pitchFamily="34" charset="0"/>
              <a:buChar char="•"/>
            </a:pPr>
            <a:endParaRPr lang="en-GB" noProof="0" dirty="0"/>
          </a:p>
          <a:p>
            <a:pPr marL="569913" indent="-569913">
              <a:buFont typeface="Arial" panose="020B0604020202020204" pitchFamily="34" charset="0"/>
              <a:buChar char="•"/>
            </a:pPr>
            <a:r>
              <a:rPr lang="en-GB" sz="2000" noProof="0" dirty="0"/>
              <a:t>The driver(s) should have all the necessary equipment for the load;</a:t>
            </a:r>
          </a:p>
          <a:p>
            <a:pPr marL="569913" indent="-569913">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Appropriate first-aid and spill-containment kits should be available;</a:t>
            </a:r>
          </a:p>
          <a:p>
            <a:pPr marL="569913" indent="-569913">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Safety equipment should be suitable for the employee and support any specific cultural needs.</a:t>
            </a:r>
          </a:p>
          <a:p>
            <a:endParaRPr lang="en-GB" sz="2000" noProof="0" dirty="0"/>
          </a:p>
          <a:p>
            <a:endParaRPr lang="en-US" dirty="0"/>
          </a:p>
        </p:txBody>
      </p:sp>
      <p:sp>
        <p:nvSpPr>
          <p:cNvPr id="5" name="Slide Number Placeholder 4">
            <a:extLst>
              <a:ext uri="{FF2B5EF4-FFF2-40B4-BE49-F238E27FC236}">
                <a16:creationId xmlns:a16="http://schemas.microsoft.com/office/drawing/2014/main" id="{68C94C53-E16B-43C0-1032-29C4AA2B9EF1}"/>
              </a:ext>
            </a:extLst>
          </p:cNvPr>
          <p:cNvSpPr>
            <a:spLocks noGrp="1"/>
          </p:cNvSpPr>
          <p:nvPr>
            <p:ph type="sldNum" sz="quarter" idx="16"/>
          </p:nvPr>
        </p:nvSpPr>
        <p:spPr/>
        <p:txBody>
          <a:bodyPr/>
          <a:lstStyle/>
          <a:p>
            <a:fld id="{81529391-9475-4D39-AD9A-2926ECC31B66}" type="slidenum">
              <a:rPr lang="en-GB" smtClean="0"/>
              <a:t>66</a:t>
            </a:fld>
            <a:endParaRPr lang="en-GB"/>
          </a:p>
        </p:txBody>
      </p:sp>
      <p:grpSp>
        <p:nvGrpSpPr>
          <p:cNvPr id="9" name="Group 8">
            <a:extLst>
              <a:ext uri="{FF2B5EF4-FFF2-40B4-BE49-F238E27FC236}">
                <a16:creationId xmlns:a16="http://schemas.microsoft.com/office/drawing/2014/main" id="{D9DFD29D-8F19-78E9-611D-4F73CC30CABA}"/>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C12D7B66-2723-259E-E36A-4322E20F0CCB}"/>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2B5CC49A-E9E4-A2E3-43D5-FBBBC730B5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74353" y="2217708"/>
              <a:ext cx="685800" cy="685800"/>
            </a:xfrm>
            <a:prstGeom prst="rect">
              <a:avLst/>
            </a:prstGeom>
          </p:spPr>
        </p:pic>
      </p:grpSp>
      <p:pic>
        <p:nvPicPr>
          <p:cNvPr id="12" name="Content Placeholder 11" descr="first aid box - first aid stock pictures, royalty-free photos &amp; images">
            <a:extLst>
              <a:ext uri="{FF2B5EF4-FFF2-40B4-BE49-F238E27FC236}">
                <a16:creationId xmlns:a16="http://schemas.microsoft.com/office/drawing/2014/main" id="{0A997815-F473-00EF-01DB-2507BB709AB5}"/>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Lst>
          </a:blip>
          <a:stretch>
            <a:fillRect/>
          </a:stretch>
        </p:blipFill>
        <p:spPr>
          <a:xfrm>
            <a:off x="6884194" y="1952625"/>
            <a:ext cx="4546600" cy="3009900"/>
          </a:xfrm>
          <a:prstGeom prst="rect">
            <a:avLst/>
          </a:prstGeom>
        </p:spPr>
      </p:pic>
    </p:spTree>
    <p:extLst>
      <p:ext uri="{BB962C8B-B14F-4D97-AF65-F5344CB8AC3E}">
        <p14:creationId xmlns:p14="http://schemas.microsoft.com/office/powerpoint/2010/main" val="3834422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digital delivery concept, logistic and transportation technology concept. - information security truck stock pictures, royalty-free photos &amp; images">
            <a:extLst>
              <a:ext uri="{FF2B5EF4-FFF2-40B4-BE49-F238E27FC236}">
                <a16:creationId xmlns:a16="http://schemas.microsoft.com/office/drawing/2014/main" id="{8FB100CE-FC8B-F05C-0404-C9C09CDD67D4}"/>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t="-9164" b="-1"/>
          <a:stretch/>
        </p:blipFill>
        <p:spPr>
          <a:xfrm>
            <a:off x="6096000" y="-275251"/>
            <a:ext cx="6095965" cy="6217104"/>
          </a:xfrm>
          <a:prstGeom prst="rect">
            <a:avLst/>
          </a:prstGeom>
        </p:spPr>
      </p:pic>
      <p:sp>
        <p:nvSpPr>
          <p:cNvPr id="6" name="Title 5">
            <a:extLst>
              <a:ext uri="{FF2B5EF4-FFF2-40B4-BE49-F238E27FC236}">
                <a16:creationId xmlns:a16="http://schemas.microsoft.com/office/drawing/2014/main" id="{061DD4CF-DD2C-FBF6-1743-3C27A1EBF09D}"/>
              </a:ext>
            </a:extLst>
          </p:cNvPr>
          <p:cNvSpPr>
            <a:spLocks noGrp="1"/>
          </p:cNvSpPr>
          <p:nvPr>
            <p:ph type="title"/>
          </p:nvPr>
        </p:nvSpPr>
        <p:spPr>
          <a:xfrm>
            <a:off x="538307" y="1268090"/>
            <a:ext cx="3889553" cy="1255604"/>
          </a:xfrm>
        </p:spPr>
        <p:txBody>
          <a:bodyPr/>
          <a:lstStyle/>
          <a:p>
            <a:r>
              <a:rPr lang="en-US" sz="3600" dirty="0"/>
              <a:t>Logistics Provider</a:t>
            </a:r>
          </a:p>
        </p:txBody>
      </p:sp>
      <p:sp>
        <p:nvSpPr>
          <p:cNvPr id="7" name="Subtitle 6">
            <a:extLst>
              <a:ext uri="{FF2B5EF4-FFF2-40B4-BE49-F238E27FC236}">
                <a16:creationId xmlns:a16="http://schemas.microsoft.com/office/drawing/2014/main" id="{40C5E384-03A9-7A45-819C-DF095B426E0B}"/>
              </a:ext>
            </a:extLst>
          </p:cNvPr>
          <p:cNvSpPr>
            <a:spLocks noGrp="1"/>
          </p:cNvSpPr>
          <p:nvPr>
            <p:ph type="subTitle" idx="1"/>
          </p:nvPr>
        </p:nvSpPr>
        <p:spPr>
          <a:xfrm>
            <a:off x="494453" y="2716386"/>
            <a:ext cx="4975169" cy="2833301"/>
          </a:xfrm>
        </p:spPr>
        <p:txBody>
          <a:bodyPr/>
          <a:lstStyle/>
          <a:p>
            <a:pPr marL="541338" indent="-541338"/>
            <a:r>
              <a:rPr lang="en-GB" sz="2000" dirty="0"/>
              <a:t>S</a:t>
            </a:r>
            <a:r>
              <a:rPr lang="en-GB" sz="2000" noProof="0" dirty="0" err="1"/>
              <a:t>ecurity</a:t>
            </a:r>
            <a:r>
              <a:rPr lang="en-GB" sz="2000" noProof="0" dirty="0"/>
              <a:t> Information</a:t>
            </a:r>
          </a:p>
          <a:p>
            <a:pPr marL="541338" indent="-541338"/>
            <a:endParaRPr lang="en-GB" sz="2000" noProof="0" dirty="0"/>
          </a:p>
          <a:p>
            <a:pPr marL="541338" indent="-541338">
              <a:buFont typeface="Arial" panose="020B0604020202020204" pitchFamily="34" charset="0"/>
              <a:buChar char="•"/>
            </a:pPr>
            <a:r>
              <a:rPr lang="en-GB" sz="2000" noProof="0" dirty="0"/>
              <a:t>All sensitive information should be kept secure;</a:t>
            </a:r>
          </a:p>
          <a:p>
            <a:pPr marL="541338" indent="-541338">
              <a:buFont typeface="Arial" panose="020B0604020202020204" pitchFamily="34" charset="0"/>
              <a:buChar char="•"/>
            </a:pPr>
            <a:endParaRPr lang="en-GB" sz="2000" noProof="0" dirty="0"/>
          </a:p>
          <a:p>
            <a:pPr marL="541338" indent="-541338">
              <a:buFont typeface="Arial" panose="020B0604020202020204" pitchFamily="34" charset="0"/>
              <a:buChar char="•"/>
            </a:pPr>
            <a:r>
              <a:rPr lang="en-GB" sz="2000" noProof="0" dirty="0"/>
              <a:t>Drivers should be provided only with relevant security information and be provided with a point of contact to discuss concerns.</a:t>
            </a:r>
          </a:p>
          <a:p>
            <a:pPr marL="541338" indent="-541338">
              <a:buFont typeface="Arial" panose="020B0604020202020204" pitchFamily="34" charset="0"/>
              <a:buChar char="•"/>
            </a:pPr>
            <a:endParaRPr lang="en-GB" sz="2000" noProof="0" dirty="0"/>
          </a:p>
          <a:p>
            <a:endParaRPr lang="en-US" dirty="0"/>
          </a:p>
        </p:txBody>
      </p:sp>
      <p:sp>
        <p:nvSpPr>
          <p:cNvPr id="5" name="Slide Number Placeholder 4">
            <a:extLst>
              <a:ext uri="{FF2B5EF4-FFF2-40B4-BE49-F238E27FC236}">
                <a16:creationId xmlns:a16="http://schemas.microsoft.com/office/drawing/2014/main" id="{8E1BAFA0-496C-B0C0-E82C-8891E8D3551D}"/>
              </a:ext>
            </a:extLst>
          </p:cNvPr>
          <p:cNvSpPr>
            <a:spLocks noGrp="1"/>
          </p:cNvSpPr>
          <p:nvPr>
            <p:ph type="sldNum" sz="quarter" idx="16"/>
          </p:nvPr>
        </p:nvSpPr>
        <p:spPr/>
        <p:txBody>
          <a:bodyPr/>
          <a:lstStyle/>
          <a:p>
            <a:fld id="{81529391-9475-4D39-AD9A-2926ECC31B66}" type="slidenum">
              <a:rPr lang="en-GB" smtClean="0"/>
              <a:t>67</a:t>
            </a:fld>
            <a:endParaRPr lang="en-GB"/>
          </a:p>
        </p:txBody>
      </p:sp>
      <p:grpSp>
        <p:nvGrpSpPr>
          <p:cNvPr id="9" name="Group 8">
            <a:extLst>
              <a:ext uri="{FF2B5EF4-FFF2-40B4-BE49-F238E27FC236}">
                <a16:creationId xmlns:a16="http://schemas.microsoft.com/office/drawing/2014/main" id="{5DEDDE11-C656-B68E-9DE4-C83DA442CFAA}"/>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23126E64-04E9-B331-8CDD-A5D3ED5034B7}"/>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7CDB8BE1-08F4-3B40-A955-9DC34A93748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2645399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4">
            <a:extLst>
              <a:ext uri="{FF2B5EF4-FFF2-40B4-BE49-F238E27FC236}">
                <a16:creationId xmlns:a16="http://schemas.microsoft.com/office/drawing/2014/main" id="{98B31828-2E44-FF49-9A3C-32F2B9B3210A}"/>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89254" cy="6207617"/>
          </a:xfrm>
        </p:spPr>
      </p:pic>
      <p:sp>
        <p:nvSpPr>
          <p:cNvPr id="2" name="Title 1">
            <a:extLst>
              <a:ext uri="{FF2B5EF4-FFF2-40B4-BE49-F238E27FC236}">
                <a16:creationId xmlns:a16="http://schemas.microsoft.com/office/drawing/2014/main" id="{5FC9B0B7-8CE3-9B1D-44D9-1E8869A0F787}"/>
              </a:ext>
            </a:extLst>
          </p:cNvPr>
          <p:cNvSpPr>
            <a:spLocks noGrp="1"/>
          </p:cNvSpPr>
          <p:nvPr>
            <p:ph type="title"/>
          </p:nvPr>
        </p:nvSpPr>
        <p:spPr>
          <a:xfrm>
            <a:off x="525245" y="1358807"/>
            <a:ext cx="3757998"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28F029AE-C905-B48C-84E5-2D2E2026B47C}"/>
              </a:ext>
            </a:extLst>
          </p:cNvPr>
          <p:cNvSpPr>
            <a:spLocks noGrp="1"/>
          </p:cNvSpPr>
          <p:nvPr>
            <p:ph type="subTitle" idx="1"/>
          </p:nvPr>
        </p:nvSpPr>
        <p:spPr/>
        <p:txBody>
          <a:bodyPr/>
          <a:lstStyle/>
          <a:p>
            <a:pPr indent="-304165"/>
            <a:r>
              <a:rPr lang="en-GB" sz="1600" dirty="0"/>
              <a:t>R</a:t>
            </a:r>
            <a:r>
              <a:rPr lang="en-GB" sz="1600" noProof="0" dirty="0" err="1"/>
              <a:t>oute</a:t>
            </a:r>
            <a:r>
              <a:rPr lang="en-GB" sz="1600" noProof="0" dirty="0"/>
              <a:t> Selection</a:t>
            </a:r>
          </a:p>
          <a:p>
            <a:pPr indent="-304165">
              <a:buChar char="•"/>
            </a:pPr>
            <a:r>
              <a:rPr lang="en-GB" sz="1600" noProof="0" dirty="0">
                <a:ea typeface="+mn-lt"/>
                <a:cs typeface="+mn-lt"/>
              </a:rPr>
              <a:t>Does the load require a specific route?</a:t>
            </a:r>
          </a:p>
          <a:p>
            <a:pPr indent="-304165">
              <a:buChar char="•"/>
            </a:pPr>
            <a:r>
              <a:rPr lang="en-GB" sz="1600" noProof="0" dirty="0">
                <a:ea typeface="+mn-lt"/>
                <a:cs typeface="+mn-lt"/>
              </a:rPr>
              <a:t>If so has the proposed route been checked for:</a:t>
            </a:r>
            <a:endParaRPr lang="en-GB" sz="1600" noProof="0" dirty="0">
              <a:solidFill>
                <a:srgbClr val="FFFFFF"/>
              </a:solidFill>
              <a:ea typeface="+mn-lt"/>
              <a:cs typeface="+mn-lt"/>
            </a:endParaRPr>
          </a:p>
          <a:p>
            <a:pPr marL="913765" lvl="1" indent="-304165">
              <a:buFont typeface="Courier New" panose="020B0604020202020204" pitchFamily="34" charset="0"/>
              <a:buChar char="o"/>
            </a:pPr>
            <a:r>
              <a:rPr lang="en-GB" sz="1600" noProof="0" dirty="0">
                <a:solidFill>
                  <a:srgbClr val="FFFFFF"/>
                </a:solidFill>
                <a:ea typeface="+mn-lt"/>
                <a:cs typeface="+mn-lt"/>
              </a:rPr>
              <a:t>Safety, security, and regulatory compliance</a:t>
            </a:r>
          </a:p>
          <a:p>
            <a:pPr marL="913765" lvl="1" indent="-304165">
              <a:buFont typeface="Courier New" panose="020B0604020202020204" pitchFamily="34" charset="0"/>
              <a:buChar char="o"/>
            </a:pPr>
            <a:r>
              <a:rPr lang="en-GB" sz="1600" noProof="0" dirty="0">
                <a:solidFill>
                  <a:srgbClr val="FFFFFF"/>
                </a:solidFill>
                <a:ea typeface="+mn-lt"/>
                <a:cs typeface="+mn-lt"/>
              </a:rPr>
              <a:t>Infrastructure suitability</a:t>
            </a:r>
          </a:p>
          <a:p>
            <a:pPr marL="913765" lvl="1" indent="-304165">
              <a:buFont typeface="Courier New" panose="020B0604020202020204" pitchFamily="34" charset="0"/>
              <a:buChar char="o"/>
            </a:pPr>
            <a:r>
              <a:rPr lang="en-GB" sz="1600" noProof="0" dirty="0">
                <a:solidFill>
                  <a:srgbClr val="FFFFFF"/>
                </a:solidFill>
                <a:ea typeface="+mn-lt"/>
                <a:cs typeface="+mn-lt"/>
              </a:rPr>
              <a:t>Suitability for the frequency of deliveries</a:t>
            </a:r>
          </a:p>
          <a:p>
            <a:pPr indent="-304165">
              <a:buChar char="•"/>
            </a:pPr>
            <a:r>
              <a:rPr lang="en-US" sz="1600" dirty="0"/>
              <a:t>Has the driver been provided with the route details and the relevant documentation?</a:t>
            </a:r>
          </a:p>
          <a:p>
            <a:pPr indent="-304165">
              <a:buChar char="•"/>
            </a:pPr>
            <a:r>
              <a:rPr lang="en-GB" sz="1600" noProof="0" dirty="0">
                <a:solidFill>
                  <a:srgbClr val="FFFFFF"/>
                </a:solidFill>
                <a:ea typeface="+mn-lt"/>
                <a:cs typeface="+mn-lt"/>
              </a:rPr>
              <a:t>Are security escorts necessary for all or parts of the journey?</a:t>
            </a:r>
            <a:endParaRPr lang="en-GB" sz="1600" noProof="0" dirty="0">
              <a:solidFill>
                <a:srgbClr val="FFFFFF"/>
              </a:solidFill>
            </a:endParaRPr>
          </a:p>
          <a:p>
            <a:pPr indent="-304165">
              <a:buChar char="•"/>
            </a:pPr>
            <a:r>
              <a:rPr lang="en-GB" sz="1600" noProof="0" dirty="0">
                <a:solidFill>
                  <a:srgbClr val="FFFFFF"/>
                </a:solidFill>
              </a:rPr>
              <a:t>Is GPS tracking available </a:t>
            </a:r>
            <a:r>
              <a:rPr lang="en-GB" sz="1600" noProof="0">
                <a:solidFill>
                  <a:srgbClr val="FFFFFF"/>
                </a:solidFill>
              </a:rPr>
              <a:t>and suitable?</a:t>
            </a:r>
            <a:endParaRPr lang="en-GB" sz="1600" noProof="0" dirty="0">
              <a:solidFill>
                <a:srgbClr val="FFFFFF"/>
              </a:solidFill>
            </a:endParaRPr>
          </a:p>
          <a:p>
            <a:pPr indent="0"/>
            <a:endParaRPr lang="en-GB" sz="1200" noProof="0" dirty="0">
              <a:solidFill>
                <a:srgbClr val="FFFFFF"/>
              </a:solidFill>
            </a:endParaRPr>
          </a:p>
          <a:p>
            <a:endParaRPr lang="en-US" dirty="0"/>
          </a:p>
        </p:txBody>
      </p:sp>
      <p:sp>
        <p:nvSpPr>
          <p:cNvPr id="5" name="Slide Number Placeholder 4">
            <a:extLst>
              <a:ext uri="{FF2B5EF4-FFF2-40B4-BE49-F238E27FC236}">
                <a16:creationId xmlns:a16="http://schemas.microsoft.com/office/drawing/2014/main" id="{1D09BA61-7876-376D-33CB-4019EDE62687}"/>
              </a:ext>
            </a:extLst>
          </p:cNvPr>
          <p:cNvSpPr>
            <a:spLocks noGrp="1"/>
          </p:cNvSpPr>
          <p:nvPr>
            <p:ph type="sldNum" sz="quarter" idx="16"/>
          </p:nvPr>
        </p:nvSpPr>
        <p:spPr/>
        <p:txBody>
          <a:bodyPr/>
          <a:lstStyle/>
          <a:p>
            <a:fld id="{2CD9ACC7-88E9-4E48-B37B-C711A1FDA00A}" type="slidenum">
              <a:rPr lang="en-NL" smtClean="0"/>
              <a:pPr/>
              <a:t>68</a:t>
            </a:fld>
            <a:endParaRPr lang="en-NL"/>
          </a:p>
        </p:txBody>
      </p:sp>
      <p:grpSp>
        <p:nvGrpSpPr>
          <p:cNvPr id="6" name="Group 5">
            <a:extLst>
              <a:ext uri="{FF2B5EF4-FFF2-40B4-BE49-F238E27FC236}">
                <a16:creationId xmlns:a16="http://schemas.microsoft.com/office/drawing/2014/main" id="{76A52F51-23CD-CD77-DEF0-6B7263A9959B}"/>
              </a:ext>
            </a:extLst>
          </p:cNvPr>
          <p:cNvGrpSpPr/>
          <p:nvPr/>
        </p:nvGrpSpPr>
        <p:grpSpPr>
          <a:xfrm>
            <a:off x="4698276" y="733415"/>
            <a:ext cx="1590805" cy="1590805"/>
            <a:chOff x="4045907" y="1478071"/>
            <a:chExt cx="1590805" cy="1590805"/>
          </a:xfrm>
        </p:grpSpPr>
        <p:sp>
          <p:nvSpPr>
            <p:cNvPr id="7" name="Oval 6">
              <a:extLst>
                <a:ext uri="{FF2B5EF4-FFF2-40B4-BE49-F238E27FC236}">
                  <a16:creationId xmlns:a16="http://schemas.microsoft.com/office/drawing/2014/main" id="{D1684FEA-F1FD-CC29-AC69-6AA1AAB82122}"/>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8" name="Content Placeholder 5">
              <a:extLst>
                <a:ext uri="{FF2B5EF4-FFF2-40B4-BE49-F238E27FC236}">
                  <a16:creationId xmlns:a16="http://schemas.microsoft.com/office/drawing/2014/main" id="{ABDB2767-9711-B402-20C3-F5B9AF2309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1297429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8D8A8F-DBE1-86A1-F3EA-3235857284DA}"/>
              </a:ext>
            </a:extLst>
          </p:cNvPr>
          <p:cNvSpPr>
            <a:spLocks noGrp="1"/>
          </p:cNvSpPr>
          <p:nvPr>
            <p:ph type="title"/>
          </p:nvPr>
        </p:nvSpPr>
        <p:spPr>
          <a:xfrm>
            <a:off x="525244" y="1358807"/>
            <a:ext cx="3737663" cy="1255604"/>
          </a:xfrm>
        </p:spPr>
        <p:txBody>
          <a:bodyPr/>
          <a:lstStyle/>
          <a:p>
            <a:r>
              <a:rPr lang="en-US" sz="3600" dirty="0"/>
              <a:t>Logistics Provider</a:t>
            </a:r>
          </a:p>
        </p:txBody>
      </p:sp>
      <p:sp>
        <p:nvSpPr>
          <p:cNvPr id="7" name="Subtitle 6">
            <a:extLst>
              <a:ext uri="{FF2B5EF4-FFF2-40B4-BE49-F238E27FC236}">
                <a16:creationId xmlns:a16="http://schemas.microsoft.com/office/drawing/2014/main" id="{88E7BAE1-E94D-3645-BF4A-36918F7E23D4}"/>
              </a:ext>
            </a:extLst>
          </p:cNvPr>
          <p:cNvSpPr>
            <a:spLocks noGrp="1"/>
          </p:cNvSpPr>
          <p:nvPr>
            <p:ph type="subTitle" idx="1"/>
          </p:nvPr>
        </p:nvSpPr>
        <p:spPr/>
        <p:txBody>
          <a:bodyPr/>
          <a:lstStyle/>
          <a:p>
            <a:r>
              <a:rPr lang="en-GB" sz="2000" dirty="0"/>
              <a:t>I</a:t>
            </a:r>
            <a:r>
              <a:rPr lang="en-GB" sz="2000" noProof="0" dirty="0" err="1"/>
              <a:t>ncident</a:t>
            </a:r>
            <a:r>
              <a:rPr lang="en-GB" sz="2000" noProof="0" dirty="0"/>
              <a:t> Planning and Reporting</a:t>
            </a:r>
          </a:p>
          <a:p>
            <a:endParaRPr lang="en-GB" sz="2000" noProof="0" dirty="0"/>
          </a:p>
          <a:p>
            <a:pPr marL="569913" indent="-569913">
              <a:buFont typeface="Arial" panose="020B0604020202020204" pitchFamily="34" charset="0"/>
              <a:buChar char="•"/>
            </a:pPr>
            <a:r>
              <a:rPr lang="en-GB" sz="2000" noProof="0" dirty="0"/>
              <a:t>Are there regulatory requirements for reporting  incidents to authorities along the route;</a:t>
            </a:r>
          </a:p>
          <a:p>
            <a:pPr marL="569913" indent="-569913">
              <a:buFont typeface="Arial" panose="020B0604020202020204" pitchFamily="34" charset="0"/>
              <a:buChar char="•"/>
            </a:pPr>
            <a:endParaRPr lang="en-GB" sz="2000" noProof="0" dirty="0"/>
          </a:p>
          <a:p>
            <a:pPr marL="569913" indent="-569913">
              <a:buFont typeface="Arial" panose="020B0604020202020204" pitchFamily="34" charset="0"/>
              <a:buChar char="•"/>
            </a:pPr>
            <a:r>
              <a:rPr lang="en-GB" sz="2000" noProof="0" dirty="0"/>
              <a:t>Has an incident-response plan been developed and communicated to all relevant parties.</a:t>
            </a:r>
          </a:p>
          <a:p>
            <a:endParaRPr lang="en-US" dirty="0"/>
          </a:p>
        </p:txBody>
      </p:sp>
      <p:pic>
        <p:nvPicPr>
          <p:cNvPr id="13" name="Content Placeholder 12">
            <a:extLst>
              <a:ext uri="{FF2B5EF4-FFF2-40B4-BE49-F238E27FC236}">
                <a16:creationId xmlns:a16="http://schemas.microsoft.com/office/drawing/2014/main" id="{75CC9DEB-B57D-0F79-4F78-33BA5355A219}"/>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247566"/>
          </a:xfrm>
        </p:spPr>
      </p:pic>
      <p:sp>
        <p:nvSpPr>
          <p:cNvPr id="5" name="Slide Number Placeholder 4">
            <a:extLst>
              <a:ext uri="{FF2B5EF4-FFF2-40B4-BE49-F238E27FC236}">
                <a16:creationId xmlns:a16="http://schemas.microsoft.com/office/drawing/2014/main" id="{FD250BA3-77BA-EBE0-861E-CC6E00871EFF}"/>
              </a:ext>
            </a:extLst>
          </p:cNvPr>
          <p:cNvSpPr>
            <a:spLocks noGrp="1"/>
          </p:cNvSpPr>
          <p:nvPr>
            <p:ph type="sldNum" sz="quarter" idx="16"/>
          </p:nvPr>
        </p:nvSpPr>
        <p:spPr/>
        <p:txBody>
          <a:bodyPr/>
          <a:lstStyle/>
          <a:p>
            <a:fld id="{81529391-9475-4D39-AD9A-2926ECC31B66}" type="slidenum">
              <a:rPr lang="en-GB" smtClean="0"/>
              <a:t>69</a:t>
            </a:fld>
            <a:endParaRPr lang="en-GB"/>
          </a:p>
        </p:txBody>
      </p:sp>
      <p:grpSp>
        <p:nvGrpSpPr>
          <p:cNvPr id="9" name="Group 8">
            <a:extLst>
              <a:ext uri="{FF2B5EF4-FFF2-40B4-BE49-F238E27FC236}">
                <a16:creationId xmlns:a16="http://schemas.microsoft.com/office/drawing/2014/main" id="{985DEC25-A48D-8516-5C95-5BAC2C8E82DC}"/>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B5FFCED3-B4DE-5E21-C0AA-6088A180463B}"/>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59104161-7D72-DA3F-E116-432D80E5D39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427873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F6563-1178-794F-F98B-848F69FDB4FC}"/>
              </a:ext>
            </a:extLst>
          </p:cNvPr>
          <p:cNvSpPr>
            <a:spLocks noGrp="1"/>
          </p:cNvSpPr>
          <p:nvPr>
            <p:ph type="sldNum" sz="quarter" idx="10"/>
          </p:nvPr>
        </p:nvSpPr>
        <p:spPr>
          <a:xfrm>
            <a:off x="9448765" y="6571308"/>
            <a:ext cx="2743200" cy="286693"/>
          </a:xfrm>
        </p:spPr>
        <p:txBody>
          <a:bodyPr/>
          <a:lstStyle/>
          <a:p>
            <a:fld id="{81529391-9475-4D39-AD9A-2926ECC31B66}" type="slidenum">
              <a:rPr lang="en-GB" smtClean="0"/>
              <a:pPr/>
              <a:t>7</a:t>
            </a:fld>
            <a:endParaRPr lang="en-GB"/>
          </a:p>
        </p:txBody>
      </p:sp>
      <p:pic>
        <p:nvPicPr>
          <p:cNvPr id="19" name="Content Placeholder 18">
            <a:extLst>
              <a:ext uri="{FF2B5EF4-FFF2-40B4-BE49-F238E27FC236}">
                <a16:creationId xmlns:a16="http://schemas.microsoft.com/office/drawing/2014/main" id="{DDFE9010-9B3B-6D4A-F682-61CD997D30CE}"/>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1" y="-1"/>
            <a:ext cx="12200857" cy="6206837"/>
          </a:xfrm>
        </p:spPr>
      </p:pic>
      <p:sp>
        <p:nvSpPr>
          <p:cNvPr id="4" name="Title 3">
            <a:extLst>
              <a:ext uri="{FF2B5EF4-FFF2-40B4-BE49-F238E27FC236}">
                <a16:creationId xmlns:a16="http://schemas.microsoft.com/office/drawing/2014/main" id="{C19E1E61-36AA-4605-0BAF-5CD2DBCF7ABF}"/>
              </a:ext>
            </a:extLst>
          </p:cNvPr>
          <p:cNvSpPr>
            <a:spLocks noGrp="1"/>
          </p:cNvSpPr>
          <p:nvPr>
            <p:ph type="title"/>
          </p:nvPr>
        </p:nvSpPr>
        <p:spPr>
          <a:xfrm>
            <a:off x="304800" y="316993"/>
            <a:ext cx="11542184" cy="1616487"/>
          </a:xfrm>
        </p:spPr>
        <p:txBody>
          <a:bodyPr/>
          <a:lstStyle/>
          <a:p>
            <a:r>
              <a:rPr lang="en-US" dirty="0">
                <a:effectLst>
                  <a:glow rad="335776">
                    <a:schemeClr val="bg1">
                      <a:alpha val="56000"/>
                    </a:schemeClr>
                  </a:glow>
                </a:effectLst>
              </a:rPr>
              <a:t>Safe and Secure Chemical Transport</a:t>
            </a:r>
          </a:p>
        </p:txBody>
      </p:sp>
      <p:sp>
        <p:nvSpPr>
          <p:cNvPr id="8" name="Rectangle: Rounded Corners 7">
            <a:extLst>
              <a:ext uri="{FF2B5EF4-FFF2-40B4-BE49-F238E27FC236}">
                <a16:creationId xmlns:a16="http://schemas.microsoft.com/office/drawing/2014/main" id="{22609FCD-489B-1B5E-2D90-855F0D827865}"/>
              </a:ext>
            </a:extLst>
          </p:cNvPr>
          <p:cNvSpPr/>
          <p:nvPr/>
        </p:nvSpPr>
        <p:spPr>
          <a:xfrm>
            <a:off x="549318" y="3200400"/>
            <a:ext cx="5051382" cy="2907047"/>
          </a:xfrm>
          <a:prstGeom prst="rect">
            <a:avLst/>
          </a:prstGeom>
          <a:solidFill>
            <a:srgbClr val="D06F6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algn="ctr">
              <a:lnSpc>
                <a:spcPct val="150000"/>
              </a:lnSpc>
              <a:spcAft>
                <a:spcPts val="100"/>
              </a:spcAft>
            </a:pPr>
            <a:r>
              <a:rPr lang="en-GB" sz="2400" b="1" dirty="0"/>
              <a:t>Chemical Safety </a:t>
            </a:r>
            <a:endParaRPr lang="en-US" sz="2400" b="1" dirty="0"/>
          </a:p>
          <a:p>
            <a:pPr>
              <a:lnSpc>
                <a:spcPct val="150000"/>
              </a:lnSpc>
              <a:spcAft>
                <a:spcPts val="100"/>
              </a:spcAft>
            </a:pPr>
            <a:r>
              <a:rPr lang="en-GB" sz="1800" dirty="0"/>
              <a:t>Measures that prevent the accidental release of hazardous chemicals and - should prevention fail - mitigate the potential impact of any ensuing consequences on people, the environment, and property.</a:t>
            </a:r>
            <a:endParaRPr lang="en-US" sz="1800" dirty="0"/>
          </a:p>
        </p:txBody>
      </p:sp>
      <p:sp>
        <p:nvSpPr>
          <p:cNvPr id="9" name="Rectangle: Rounded Corners 8">
            <a:extLst>
              <a:ext uri="{FF2B5EF4-FFF2-40B4-BE49-F238E27FC236}">
                <a16:creationId xmlns:a16="http://schemas.microsoft.com/office/drawing/2014/main" id="{2D10F01B-C406-25EB-5CAC-6B70F4B06364}"/>
              </a:ext>
            </a:extLst>
          </p:cNvPr>
          <p:cNvSpPr/>
          <p:nvPr/>
        </p:nvSpPr>
        <p:spPr>
          <a:xfrm>
            <a:off x="564521" y="980346"/>
            <a:ext cx="6423133" cy="2120665"/>
          </a:xfrm>
          <a:prstGeom prst="rect">
            <a:avLst/>
          </a:prstGeom>
          <a:solidFill>
            <a:srgbClr val="4D879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algn="ctr">
              <a:lnSpc>
                <a:spcPct val="150000"/>
              </a:lnSpc>
              <a:spcAft>
                <a:spcPts val="100"/>
              </a:spcAft>
            </a:pPr>
            <a:r>
              <a:rPr lang="en-GB" sz="2400" b="1" dirty="0"/>
              <a:t>Chemical Security</a:t>
            </a:r>
            <a:endParaRPr lang="en-US" sz="2400" b="1" dirty="0"/>
          </a:p>
          <a:p>
            <a:pPr>
              <a:lnSpc>
                <a:spcPct val="150000"/>
              </a:lnSpc>
              <a:spcAft>
                <a:spcPts val="100"/>
              </a:spcAft>
            </a:pPr>
            <a:r>
              <a:rPr lang="en-GB" sz="1800" dirty="0"/>
              <a:t>Measures that prevent the intentional misuse, release, or theft of hazardous chemicals and - should those measures fail - mitigate the impact of any consequences.</a:t>
            </a:r>
            <a:endParaRPr lang="en-US" sz="1800" dirty="0"/>
          </a:p>
        </p:txBody>
      </p:sp>
      <p:pic>
        <p:nvPicPr>
          <p:cNvPr id="20" name="Picture 19">
            <a:extLst>
              <a:ext uri="{FF2B5EF4-FFF2-40B4-BE49-F238E27FC236}">
                <a16:creationId xmlns:a16="http://schemas.microsoft.com/office/drawing/2014/main" id="{CF6D3399-7D0F-CA77-9D92-027C603E5F7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801" y="6339930"/>
            <a:ext cx="389964" cy="389964"/>
          </a:xfrm>
          <a:prstGeom prst="rect">
            <a:avLst/>
          </a:prstGeom>
        </p:spPr>
      </p:pic>
    </p:spTree>
    <p:extLst>
      <p:ext uri="{BB962C8B-B14F-4D97-AF65-F5344CB8AC3E}">
        <p14:creationId xmlns:p14="http://schemas.microsoft.com/office/powerpoint/2010/main" val="3169021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5" y="1358807"/>
            <a:ext cx="3770030"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25244" y="2614411"/>
            <a:ext cx="5287278" cy="3510174"/>
          </a:xfrm>
        </p:spPr>
        <p:txBody>
          <a:bodyPr>
            <a:normAutofit fontScale="62500" lnSpcReduction="20000"/>
          </a:bodyPr>
          <a:lstStyle/>
          <a:p>
            <a:pPr indent="-304165"/>
            <a:r>
              <a:rPr lang="en-GB" sz="3200" dirty="0"/>
              <a:t>T</a:t>
            </a:r>
            <a:r>
              <a:rPr lang="en-GB" sz="3200" noProof="0" dirty="0" err="1"/>
              <a:t>erms</a:t>
            </a:r>
            <a:r>
              <a:rPr lang="en-GB" sz="3200" noProof="0" dirty="0"/>
              <a:t> and Conditions</a:t>
            </a:r>
          </a:p>
          <a:p>
            <a:pPr indent="-304165"/>
            <a:endParaRPr lang="en-GB" sz="3200" noProof="0" dirty="0"/>
          </a:p>
          <a:p>
            <a:pPr marL="568325" indent="-568325">
              <a:spcAft>
                <a:spcPts val="600"/>
              </a:spcAft>
              <a:buFont typeface="Arial" panose="020B0604020202020204" pitchFamily="34" charset="0"/>
              <a:buChar char="•"/>
            </a:pPr>
            <a:r>
              <a:rPr lang="en-GB" sz="3200" noProof="0" dirty="0"/>
              <a:t>Have terms and conditions of carriage been agreed with the sender</a:t>
            </a:r>
            <a:r>
              <a:rPr lang="en-GB" sz="3200" dirty="0"/>
              <a:t>?</a:t>
            </a:r>
            <a:endParaRPr lang="en-GB" sz="3200" noProof="0" dirty="0"/>
          </a:p>
          <a:p>
            <a:pPr indent="0">
              <a:spcAft>
                <a:spcPts val="600"/>
              </a:spcAft>
            </a:pPr>
            <a:endParaRPr lang="en-GB" sz="3200" noProof="0" dirty="0"/>
          </a:p>
          <a:p>
            <a:pPr marL="568325" indent="-568325">
              <a:spcAft>
                <a:spcPts val="600"/>
              </a:spcAft>
              <a:buFont typeface="Arial" panose="020B0604020202020204" pitchFamily="34" charset="0"/>
              <a:buChar char="•"/>
            </a:pPr>
            <a:r>
              <a:rPr lang="en-GB" sz="3200" noProof="0" dirty="0"/>
              <a:t>Verify that the liability (in the event of an incident) is clearly understood by all parties;</a:t>
            </a:r>
          </a:p>
          <a:p>
            <a:pPr indent="0">
              <a:spcAft>
                <a:spcPts val="600"/>
              </a:spcAft>
            </a:pPr>
            <a:endParaRPr lang="en-GB" sz="3200" noProof="0" dirty="0"/>
          </a:p>
          <a:p>
            <a:pPr marL="568325" indent="-568325">
              <a:buFont typeface="Arial" panose="020B0604020202020204" pitchFamily="34" charset="0"/>
              <a:buChar char="•"/>
            </a:pPr>
            <a:r>
              <a:rPr lang="en-GB" sz="3200" noProof="0" dirty="0"/>
              <a:t>Is adequate insurance provision in place for the load and has it been communicated?</a:t>
            </a:r>
          </a:p>
          <a:p>
            <a:pPr marL="568325" indent="-568325"/>
            <a:endParaRPr lang="en-US" sz="3200" dirty="0"/>
          </a:p>
          <a:p>
            <a:pPr indent="-304165"/>
            <a:endParaRPr lang="en-US" sz="2100" dirty="0"/>
          </a:p>
        </p:txBody>
      </p:sp>
      <p:pic>
        <p:nvPicPr>
          <p:cNvPr id="15" name="Content Placeholder 14">
            <a:extLst>
              <a:ext uri="{FF2B5EF4-FFF2-40B4-BE49-F238E27FC236}">
                <a16:creationId xmlns:a16="http://schemas.microsoft.com/office/drawing/2014/main" id="{DF2001BE-5150-A3DE-591F-D0C141E458C1}"/>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5965" cy="6217471"/>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70</a:t>
            </a:fld>
            <a:endParaRPr lang="en-NL"/>
          </a:p>
        </p:txBody>
      </p:sp>
      <p:grpSp>
        <p:nvGrpSpPr>
          <p:cNvPr id="8" name="Group 7">
            <a:extLst>
              <a:ext uri="{FF2B5EF4-FFF2-40B4-BE49-F238E27FC236}">
                <a16:creationId xmlns:a16="http://schemas.microsoft.com/office/drawing/2014/main" id="{268FCEDF-F052-54E2-3B13-3FA8D6C2D609}"/>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567235D7-4163-DB84-776B-7D276FC9F7B2}"/>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1828281B-EC22-08FA-D973-24BBF97CDD9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899619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3995241"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11" y="2614411"/>
            <a:ext cx="5220553" cy="3510207"/>
          </a:xfrm>
        </p:spPr>
        <p:txBody>
          <a:bodyPr>
            <a:noAutofit/>
          </a:bodyPr>
          <a:lstStyle/>
          <a:p>
            <a:pPr indent="-304165"/>
            <a:r>
              <a:rPr lang="en-GB" sz="1600" dirty="0"/>
              <a:t>P</a:t>
            </a:r>
            <a:r>
              <a:rPr lang="en-GB" sz="1600" noProof="0" dirty="0" err="1"/>
              <a:t>lan</a:t>
            </a:r>
            <a:r>
              <a:rPr lang="en-GB" sz="1600" noProof="0" dirty="0"/>
              <a:t> and Preloading</a:t>
            </a:r>
          </a:p>
          <a:p>
            <a:pPr marL="38735" indent="-342900">
              <a:buChar char="•"/>
            </a:pPr>
            <a:r>
              <a:rPr lang="en-GB" sz="1600" noProof="0" dirty="0"/>
              <a:t>Who will be responsible for the loading and unloading operations?</a:t>
            </a:r>
          </a:p>
          <a:p>
            <a:pPr marL="38735" indent="-342900">
              <a:buChar char="•"/>
            </a:pPr>
            <a:r>
              <a:rPr lang="en-GB" sz="1600" noProof="0" dirty="0"/>
              <a:t>Is appropriate equipment provided or available to undertake the operation in a safe and secure manner?</a:t>
            </a:r>
          </a:p>
          <a:p>
            <a:pPr marL="952500" lvl="1" indent="-304165">
              <a:buFont typeface="Courier New" panose="020B0604020202020204" pitchFamily="34" charset="0"/>
              <a:buChar char="o"/>
            </a:pPr>
            <a:r>
              <a:rPr lang="en-GB" sz="1600" noProof="0" dirty="0">
                <a:solidFill>
                  <a:srgbClr val="FFFFFF"/>
                </a:solidFill>
              </a:rPr>
              <a:t>At</a:t>
            </a:r>
            <a:r>
              <a:rPr lang="en-GB" sz="1600" dirty="0">
                <a:solidFill>
                  <a:srgbClr val="FFFFFF"/>
                </a:solidFill>
              </a:rPr>
              <a:t> </a:t>
            </a:r>
            <a:r>
              <a:rPr lang="en-GB" sz="1600" noProof="0" dirty="0">
                <a:solidFill>
                  <a:srgbClr val="FFFFFF"/>
                </a:solidFill>
              </a:rPr>
              <a:t>the loading and unloading site</a:t>
            </a:r>
          </a:p>
          <a:p>
            <a:pPr marL="952500" lvl="1" indent="-304165">
              <a:buFont typeface="Courier New" panose="020B0604020202020204" pitchFamily="34" charset="0"/>
              <a:buChar char="o"/>
            </a:pPr>
            <a:r>
              <a:rPr lang="en-GB" sz="1600" noProof="0" dirty="0">
                <a:solidFill>
                  <a:srgbClr val="FFFFFF"/>
                </a:solidFill>
              </a:rPr>
              <a:t>In case of an emergency incident</a:t>
            </a:r>
            <a:endParaRPr lang="en-GB" sz="1600" noProof="0" dirty="0"/>
          </a:p>
          <a:p>
            <a:pPr marL="38735" indent="-342900">
              <a:buChar char="•"/>
            </a:pPr>
            <a:r>
              <a:rPr lang="en-GB" sz="1600" noProof="0" dirty="0"/>
              <a:t>Is the driver aware of their role and obligations?</a:t>
            </a:r>
          </a:p>
          <a:p>
            <a:pPr marL="952500" lvl="1" indent="-304165">
              <a:buFont typeface="Courier New" panose="020B0604020202020204" pitchFamily="34" charset="0"/>
              <a:buChar char="o"/>
            </a:pPr>
            <a:r>
              <a:rPr lang="en-GB" sz="1600" noProof="0" dirty="0">
                <a:solidFill>
                  <a:srgbClr val="FFFFFF"/>
                </a:solidFill>
              </a:rPr>
              <a:t>Use of PPE</a:t>
            </a:r>
          </a:p>
          <a:p>
            <a:pPr marL="952500" lvl="1" indent="-304165">
              <a:buFont typeface="Courier New" panose="020B0604020202020204" pitchFamily="34" charset="0"/>
              <a:buChar char="o"/>
            </a:pPr>
            <a:r>
              <a:rPr lang="en-GB" sz="1600" noProof="0" dirty="0">
                <a:solidFill>
                  <a:srgbClr val="FFFFFF"/>
                </a:solidFill>
              </a:rPr>
              <a:t>Site restrictions</a:t>
            </a:r>
          </a:p>
          <a:p>
            <a:pPr marL="952500" lvl="1" indent="-304165">
              <a:buFont typeface="Courier New" panose="020B0604020202020204" pitchFamily="34" charset="0"/>
              <a:buChar char="o"/>
            </a:pPr>
            <a:r>
              <a:rPr lang="en-GB" sz="1600" noProof="0" dirty="0">
                <a:solidFill>
                  <a:srgbClr val="FFFFFF"/>
                </a:solidFill>
              </a:rPr>
              <a:t>parking</a:t>
            </a:r>
            <a:endParaRPr lang="en-GB" sz="1600" noProof="0" dirty="0"/>
          </a:p>
          <a:p>
            <a:pPr marL="38735" indent="-342900">
              <a:buChar char="•"/>
            </a:pPr>
            <a:r>
              <a:rPr lang="en-GB" sz="1600" noProof="0" dirty="0"/>
              <a:t>Who is responsible in case of an emergency incident?</a:t>
            </a:r>
            <a:endParaRPr lang="en-US" sz="16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71</a:t>
            </a:fld>
            <a:endParaRPr lang="en-NL"/>
          </a:p>
        </p:txBody>
      </p:sp>
      <p:sp>
        <p:nvSpPr>
          <p:cNvPr id="13" name="Content Placeholder 12">
            <a:extLst>
              <a:ext uri="{FF2B5EF4-FFF2-40B4-BE49-F238E27FC236}">
                <a16:creationId xmlns:a16="http://schemas.microsoft.com/office/drawing/2014/main" id="{869C3AC4-1CF3-ACCB-B9C6-8F5D1C502F07}"/>
              </a:ext>
            </a:extLst>
          </p:cNvPr>
          <p:cNvSpPr>
            <a:spLocks noGrp="1"/>
          </p:cNvSpPr>
          <p:nvPr>
            <p:ph sz="quarter" idx="13"/>
          </p:nvPr>
        </p:nvSpPr>
        <p:spPr/>
        <p:txBody>
          <a:bodyPr/>
          <a:lstStyle/>
          <a:p>
            <a:endParaRPr lang="en-US" dirty="0"/>
          </a:p>
        </p:txBody>
      </p:sp>
      <p:pic>
        <p:nvPicPr>
          <p:cNvPr id="14" name="Picture 13" descr="A group of people standing around a whiteboard&#10;&#10;Description automatically generated">
            <a:extLst>
              <a:ext uri="{FF2B5EF4-FFF2-40B4-BE49-F238E27FC236}">
                <a16:creationId xmlns:a16="http://schemas.microsoft.com/office/drawing/2014/main" id="{D0236A39-E3AF-7F4D-48EB-72DC1BE88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897781"/>
            <a:ext cx="6096000" cy="3335594"/>
          </a:xfrm>
          <a:prstGeom prst="rect">
            <a:avLst/>
          </a:prstGeom>
        </p:spPr>
      </p:pic>
      <p:pic>
        <p:nvPicPr>
          <p:cNvPr id="16" name="Picture 15" descr="A person and person in safety vests looking at a blueprint&#10;&#10;Description automatically generated">
            <a:extLst>
              <a:ext uri="{FF2B5EF4-FFF2-40B4-BE49-F238E27FC236}">
                <a16:creationId xmlns:a16="http://schemas.microsoft.com/office/drawing/2014/main" id="{C431C848-5BEF-EB75-735C-40C0D43519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6096000" cy="2897781"/>
          </a:xfrm>
          <a:prstGeom prst="rect">
            <a:avLst/>
          </a:prstGeom>
        </p:spPr>
      </p:pic>
      <p:grpSp>
        <p:nvGrpSpPr>
          <p:cNvPr id="6" name="Group 5">
            <a:extLst>
              <a:ext uri="{FF2B5EF4-FFF2-40B4-BE49-F238E27FC236}">
                <a16:creationId xmlns:a16="http://schemas.microsoft.com/office/drawing/2014/main" id="{D504E296-AC07-E257-73D4-409EEBEF2583}"/>
              </a:ext>
            </a:extLst>
          </p:cNvPr>
          <p:cNvGrpSpPr/>
          <p:nvPr/>
        </p:nvGrpSpPr>
        <p:grpSpPr>
          <a:xfrm>
            <a:off x="4698276" y="733415"/>
            <a:ext cx="1590805" cy="1590805"/>
            <a:chOff x="4698276" y="733415"/>
            <a:chExt cx="1590805" cy="1590805"/>
          </a:xfrm>
        </p:grpSpPr>
        <p:sp>
          <p:nvSpPr>
            <p:cNvPr id="7" name="Oval 6">
              <a:extLst>
                <a:ext uri="{FF2B5EF4-FFF2-40B4-BE49-F238E27FC236}">
                  <a16:creationId xmlns:a16="http://schemas.microsoft.com/office/drawing/2014/main" id="{907ECCB4-1AA6-CC54-5200-96190FAB636D}"/>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9" name="Picture 8">
              <a:extLst>
                <a:ext uri="{FF2B5EF4-FFF2-40B4-BE49-F238E27FC236}">
                  <a16:creationId xmlns:a16="http://schemas.microsoft.com/office/drawing/2014/main" id="{CD3988D2-4093-8305-F57F-544C1463416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326729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5" y="1358807"/>
            <a:ext cx="3757998"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09" y="2605669"/>
            <a:ext cx="5374732" cy="3518916"/>
          </a:xfrm>
        </p:spPr>
        <p:txBody>
          <a:bodyPr>
            <a:normAutofit lnSpcReduction="10000"/>
          </a:bodyPr>
          <a:lstStyle/>
          <a:p>
            <a:pPr indent="-304165"/>
            <a:r>
              <a:rPr lang="en-GB" sz="1800" noProof="0" dirty="0"/>
              <a:t>Equipment</a:t>
            </a:r>
          </a:p>
          <a:p>
            <a:pPr indent="-304165"/>
            <a:endParaRPr lang="en-GB" sz="2000" noProof="0" dirty="0"/>
          </a:p>
          <a:p>
            <a:pPr marL="285750" indent="-285750">
              <a:buChar char="•"/>
            </a:pPr>
            <a:r>
              <a:rPr lang="en-GB" sz="2000" noProof="0" dirty="0">
                <a:ea typeface="+mn-lt"/>
                <a:cs typeface="+mn-lt"/>
              </a:rPr>
              <a:t>Is the correct equipment being used for the process?</a:t>
            </a:r>
            <a:endParaRPr lang="en-GB" sz="2000" noProof="0" dirty="0"/>
          </a:p>
          <a:p>
            <a:pPr marL="1199515" lvl="1" indent="-304165">
              <a:buFont typeface="Courier New" panose="020B0604020202020204" pitchFamily="34" charset="0"/>
              <a:buChar char="o"/>
            </a:pPr>
            <a:r>
              <a:rPr lang="en-GB" sz="2000" noProof="0" dirty="0">
                <a:solidFill>
                  <a:srgbClr val="FFFFFF"/>
                </a:solidFill>
                <a:ea typeface="+mn-lt"/>
                <a:cs typeface="+mn-lt"/>
              </a:rPr>
              <a:t>Is the use of substitute adapters allowed?</a:t>
            </a:r>
          </a:p>
          <a:p>
            <a:pPr marL="285750" indent="-285750">
              <a:buChar char="•"/>
            </a:pPr>
            <a:r>
              <a:rPr lang="en-GB" sz="2000" noProof="0" dirty="0">
                <a:ea typeface="+mn-lt"/>
                <a:cs typeface="+mn-lt"/>
              </a:rPr>
              <a:t>Are employees trained and competent for the task?</a:t>
            </a:r>
            <a:endParaRPr lang="en-GB" sz="2000" noProof="0" dirty="0"/>
          </a:p>
          <a:p>
            <a:pPr marL="285750" indent="-285750">
              <a:buChar char="•"/>
            </a:pPr>
            <a:r>
              <a:rPr lang="en-GB" sz="2000" noProof="0" dirty="0">
                <a:ea typeface="+mn-lt"/>
                <a:cs typeface="+mn-lt"/>
              </a:rPr>
              <a:t>Systems should be in place to prevent incompatible chemicals from entering the same transportation vessel or storage tank?</a:t>
            </a:r>
            <a:endParaRPr lang="en-GB" sz="2000" noProof="0" dirty="0"/>
          </a:p>
          <a:p>
            <a:pPr marL="285750" indent="-285750">
              <a:buChar char="•"/>
            </a:pPr>
            <a:endParaRPr lang="en-GB" sz="2000" noProof="0" dirty="0"/>
          </a:p>
          <a:p>
            <a:pPr indent="-304165"/>
            <a:endParaRPr lang="en-US" sz="14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72</a:t>
            </a:fld>
            <a:endParaRPr lang="en-NL"/>
          </a:p>
        </p:txBody>
      </p:sp>
      <p:pic>
        <p:nvPicPr>
          <p:cNvPr id="8" name="Content Placeholder 17">
            <a:extLst>
              <a:ext uri="{FF2B5EF4-FFF2-40B4-BE49-F238E27FC236}">
                <a16:creationId xmlns:a16="http://schemas.microsoft.com/office/drawing/2014/main" id="{C9AD26BF-AAA8-7405-AFCD-6BA03DC5DB9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1" y="1"/>
            <a:ext cx="6095964" cy="6233746"/>
          </a:xfrm>
        </p:spPr>
      </p:pic>
      <p:grpSp>
        <p:nvGrpSpPr>
          <p:cNvPr id="6" name="Group 5">
            <a:extLst>
              <a:ext uri="{FF2B5EF4-FFF2-40B4-BE49-F238E27FC236}">
                <a16:creationId xmlns:a16="http://schemas.microsoft.com/office/drawing/2014/main" id="{D504E296-AC07-E257-73D4-409EEBEF2583}"/>
              </a:ext>
            </a:extLst>
          </p:cNvPr>
          <p:cNvGrpSpPr/>
          <p:nvPr/>
        </p:nvGrpSpPr>
        <p:grpSpPr>
          <a:xfrm>
            <a:off x="4698276" y="733415"/>
            <a:ext cx="1590805" cy="1590805"/>
            <a:chOff x="4698276" y="733415"/>
            <a:chExt cx="1590805" cy="1590805"/>
          </a:xfrm>
        </p:grpSpPr>
        <p:sp>
          <p:nvSpPr>
            <p:cNvPr id="7" name="Oval 6">
              <a:extLst>
                <a:ext uri="{FF2B5EF4-FFF2-40B4-BE49-F238E27FC236}">
                  <a16:creationId xmlns:a16="http://schemas.microsoft.com/office/drawing/2014/main" id="{907ECCB4-1AA6-CC54-5200-96190FAB636D}"/>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9" name="Picture 8">
              <a:extLst>
                <a:ext uri="{FF2B5EF4-FFF2-40B4-BE49-F238E27FC236}">
                  <a16:creationId xmlns:a16="http://schemas.microsoft.com/office/drawing/2014/main" id="{CD3988D2-4093-8305-F57F-544C146341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1949233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3820013"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25244" y="2557811"/>
            <a:ext cx="5225851" cy="3566774"/>
          </a:xfrm>
        </p:spPr>
        <p:txBody>
          <a:bodyPr>
            <a:noAutofit/>
          </a:bodyPr>
          <a:lstStyle/>
          <a:p>
            <a:pPr indent="-304165"/>
            <a:r>
              <a:rPr lang="en-GB" sz="1900" dirty="0"/>
              <a:t>R</a:t>
            </a:r>
            <a:r>
              <a:rPr lang="en-GB" sz="1900" noProof="0" dirty="0" err="1"/>
              <a:t>esponsibility</a:t>
            </a:r>
            <a:endParaRPr lang="en-GB" sz="1900" noProof="0" dirty="0"/>
          </a:p>
          <a:p>
            <a:pPr indent="-304165"/>
            <a:endParaRPr lang="en-GB" sz="1900" noProof="0" dirty="0"/>
          </a:p>
          <a:p>
            <a:pPr indent="-304165">
              <a:buChar char="•"/>
            </a:pPr>
            <a:r>
              <a:rPr lang="en-GB" sz="1900" noProof="0" dirty="0">
                <a:ea typeface="+mn-lt"/>
                <a:cs typeface="+mn-lt"/>
              </a:rPr>
              <a:t>Who is responsible for loading chemicals</a:t>
            </a:r>
            <a:r>
              <a:rPr lang="en-GB" sz="1900" dirty="0">
                <a:ea typeface="+mn-lt"/>
                <a:cs typeface="+mn-lt"/>
              </a:rPr>
              <a:t>?</a:t>
            </a:r>
            <a:endParaRPr lang="en-GB" sz="1900" noProof="0" dirty="0"/>
          </a:p>
          <a:p>
            <a:pPr indent="-304165">
              <a:buChar char="•"/>
            </a:pPr>
            <a:r>
              <a:rPr lang="en-GB" sz="1900" noProof="0" dirty="0">
                <a:ea typeface="+mn-lt"/>
                <a:cs typeface="+mn-lt"/>
              </a:rPr>
              <a:t>Confirm that all operators are trained and adequately insured;</a:t>
            </a:r>
            <a:endParaRPr lang="en-GB" sz="1900" noProof="0" dirty="0"/>
          </a:p>
          <a:p>
            <a:pPr indent="-304165">
              <a:buChar char="•"/>
            </a:pPr>
            <a:r>
              <a:rPr lang="en-GB" sz="1900" noProof="0" dirty="0">
                <a:ea typeface="+mn-lt"/>
                <a:cs typeface="+mn-lt"/>
              </a:rPr>
              <a:t>Check that equipment is in working order;</a:t>
            </a:r>
            <a:endParaRPr lang="en-GB" sz="1900" noProof="0" dirty="0"/>
          </a:p>
          <a:p>
            <a:pPr marL="38735" indent="-342900">
              <a:buChar char="•"/>
            </a:pPr>
            <a:r>
              <a:rPr lang="en-GB" sz="1900" noProof="0" dirty="0">
                <a:ea typeface="+mn-lt"/>
                <a:cs typeface="+mn-lt"/>
              </a:rPr>
              <a:t>Understand possible impacts to workers and surrounding community if an incident occurs and ensure that potential impacts have been communicated to the drivers.</a:t>
            </a:r>
            <a:endParaRPr lang="en-GB" sz="1900" noProof="0" dirty="0"/>
          </a:p>
        </p:txBody>
      </p:sp>
      <p:pic>
        <p:nvPicPr>
          <p:cNvPr id="8" name="Content Placeholder 17">
            <a:extLst>
              <a:ext uri="{FF2B5EF4-FFF2-40B4-BE49-F238E27FC236}">
                <a16:creationId xmlns:a16="http://schemas.microsoft.com/office/drawing/2014/main" id="{C9AD26BF-AAA8-7405-AFCD-6BA03DC5DB9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20497"/>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73</a:t>
            </a:fld>
            <a:endParaRPr lang="en-NL"/>
          </a:p>
        </p:txBody>
      </p:sp>
      <p:grpSp>
        <p:nvGrpSpPr>
          <p:cNvPr id="6" name="Group 5">
            <a:extLst>
              <a:ext uri="{FF2B5EF4-FFF2-40B4-BE49-F238E27FC236}">
                <a16:creationId xmlns:a16="http://schemas.microsoft.com/office/drawing/2014/main" id="{D504E296-AC07-E257-73D4-409EEBEF2583}"/>
              </a:ext>
            </a:extLst>
          </p:cNvPr>
          <p:cNvGrpSpPr/>
          <p:nvPr/>
        </p:nvGrpSpPr>
        <p:grpSpPr>
          <a:xfrm>
            <a:off x="4698276" y="733415"/>
            <a:ext cx="1590805" cy="1590805"/>
            <a:chOff x="4698276" y="733415"/>
            <a:chExt cx="1590805" cy="1590805"/>
          </a:xfrm>
        </p:grpSpPr>
        <p:sp>
          <p:nvSpPr>
            <p:cNvPr id="7" name="Oval 6">
              <a:extLst>
                <a:ext uri="{FF2B5EF4-FFF2-40B4-BE49-F238E27FC236}">
                  <a16:creationId xmlns:a16="http://schemas.microsoft.com/office/drawing/2014/main" id="{907ECCB4-1AA6-CC54-5200-96190FAB636D}"/>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9" name="Picture 8">
              <a:extLst>
                <a:ext uri="{FF2B5EF4-FFF2-40B4-BE49-F238E27FC236}">
                  <a16:creationId xmlns:a16="http://schemas.microsoft.com/office/drawing/2014/main" id="{CD3988D2-4093-8305-F57F-544C146341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1739514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92BF91-2638-6B6D-C62F-E8A6F0C428AE}"/>
              </a:ext>
            </a:extLst>
          </p:cNvPr>
          <p:cNvSpPr/>
          <p:nvPr/>
        </p:nvSpPr>
        <p:spPr>
          <a:xfrm>
            <a:off x="6096000" y="0"/>
            <a:ext cx="6096000" cy="62112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4" descr="A person standing in a hallway&#10;&#10;Description automatically generated">
            <a:extLst>
              <a:ext uri="{FF2B5EF4-FFF2-40B4-BE49-F238E27FC236}">
                <a16:creationId xmlns:a16="http://schemas.microsoft.com/office/drawing/2014/main" id="{19D2BA7C-0AFE-F517-6732-E82D14B04F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244255"/>
            <a:ext cx="6095965" cy="3841414"/>
          </a:xfrm>
          <a:prstGeom prst="rect">
            <a:avLst/>
          </a:prstGeom>
        </p:spPr>
      </p:pic>
      <p:sp>
        <p:nvSpPr>
          <p:cNvPr id="2" name="Title 1">
            <a:extLst>
              <a:ext uri="{FF2B5EF4-FFF2-40B4-BE49-F238E27FC236}">
                <a16:creationId xmlns:a16="http://schemas.microsoft.com/office/drawing/2014/main" id="{C5FE78DD-3684-1E44-138E-41D69BB65BEA}"/>
              </a:ext>
            </a:extLst>
          </p:cNvPr>
          <p:cNvSpPr>
            <a:spLocks noGrp="1"/>
          </p:cNvSpPr>
          <p:nvPr>
            <p:ph type="title"/>
          </p:nvPr>
        </p:nvSpPr>
        <p:spPr>
          <a:xfrm>
            <a:off x="525244" y="1358808"/>
            <a:ext cx="3819576" cy="1255604"/>
          </a:xfrm>
        </p:spPr>
        <p:txBody>
          <a:bodyPr/>
          <a:lstStyle/>
          <a:p>
            <a:r>
              <a:rPr lang="en-US" sz="3600" dirty="0"/>
              <a:t>Logistics Provider</a:t>
            </a:r>
            <a:br>
              <a:rPr lang="en-US" dirty="0"/>
            </a:br>
            <a:endParaRPr lang="en-US" sz="2100" b="0" dirty="0">
              <a:solidFill>
                <a:srgbClr val="000000"/>
              </a:solidFill>
              <a:ea typeface="+mn-lt"/>
              <a:cs typeface="+mn-lt"/>
            </a:endParaRPr>
          </a:p>
        </p:txBody>
      </p:sp>
      <p:sp>
        <p:nvSpPr>
          <p:cNvPr id="3" name="Subtitle 2">
            <a:extLst>
              <a:ext uri="{FF2B5EF4-FFF2-40B4-BE49-F238E27FC236}">
                <a16:creationId xmlns:a16="http://schemas.microsoft.com/office/drawing/2014/main" id="{99BBD6DF-9335-5043-55D7-F6FD41665630}"/>
              </a:ext>
            </a:extLst>
          </p:cNvPr>
          <p:cNvSpPr>
            <a:spLocks noGrp="1"/>
          </p:cNvSpPr>
          <p:nvPr>
            <p:ph type="subTitle" idx="1"/>
          </p:nvPr>
        </p:nvSpPr>
        <p:spPr/>
        <p:txBody>
          <a:bodyPr/>
          <a:lstStyle/>
          <a:p>
            <a:pPr indent="-304165"/>
            <a:r>
              <a:rPr lang="en-GB" sz="2000" dirty="0"/>
              <a:t>I</a:t>
            </a:r>
            <a:r>
              <a:rPr lang="en-GB" sz="2000" noProof="0" dirty="0" err="1"/>
              <a:t>nsiders</a:t>
            </a:r>
            <a:endParaRPr lang="en-GB" sz="2000" noProof="0" dirty="0"/>
          </a:p>
          <a:p>
            <a:pPr indent="-304165"/>
            <a:endParaRPr lang="en-GB" sz="2000" noProof="0" dirty="0"/>
          </a:p>
          <a:p>
            <a:pPr marL="342900" indent="-342900">
              <a:buChar char="•"/>
            </a:pPr>
            <a:r>
              <a:rPr lang="en-GB" sz="2000" noProof="0" dirty="0">
                <a:ea typeface="+mn-lt"/>
                <a:cs typeface="+mn-lt"/>
              </a:rPr>
              <a:t>Consider how insiders may assist in the theft of chemicals;</a:t>
            </a:r>
            <a:endParaRPr lang="en-GB" sz="2000" noProof="0" dirty="0"/>
          </a:p>
          <a:p>
            <a:pPr marL="342900" indent="-342900">
              <a:buChar char="•"/>
            </a:pPr>
            <a:r>
              <a:rPr lang="en-GB" sz="2000" noProof="0" dirty="0">
                <a:ea typeface="+mn-lt"/>
                <a:cs typeface="+mn-lt"/>
              </a:rPr>
              <a:t>Verify CCTV, transfer logs, chains of custody are used and working;</a:t>
            </a:r>
            <a:endParaRPr lang="en-GB" sz="2000" noProof="0" dirty="0"/>
          </a:p>
          <a:p>
            <a:pPr marL="342900" indent="-342900">
              <a:buChar char="•"/>
            </a:pPr>
            <a:r>
              <a:rPr lang="en-GB" sz="2000" noProof="0" dirty="0">
                <a:ea typeface="+mn-lt"/>
                <a:cs typeface="+mn-lt"/>
              </a:rPr>
              <a:t>Control tampering with shipments (e.g., tamper-evident seals).</a:t>
            </a:r>
            <a:endParaRPr lang="en-GB" sz="2000" noProof="0" dirty="0"/>
          </a:p>
        </p:txBody>
      </p:sp>
      <p:sp>
        <p:nvSpPr>
          <p:cNvPr id="4" name="Content Placeholder 3">
            <a:extLst>
              <a:ext uri="{FF2B5EF4-FFF2-40B4-BE49-F238E27FC236}">
                <a16:creationId xmlns:a16="http://schemas.microsoft.com/office/drawing/2014/main" id="{6FEB188F-06A5-C7B8-A64B-B834FB2661DC}"/>
              </a:ext>
            </a:extLst>
          </p:cNvPr>
          <p:cNvSpPr>
            <a:spLocks noGrp="1"/>
          </p:cNvSpPr>
          <p:nvPr>
            <p:ph sz="quarter" idx="13"/>
          </p:nvPr>
        </p:nvSpPr>
        <p:spPr/>
        <p:txBody>
          <a:bodyPr vert="horz" lIns="0" tIns="0" rIns="0" bIns="0" rtlCol="0" anchor="t">
            <a:noAutofit/>
          </a:bodyPr>
          <a:lstStyle/>
          <a:p>
            <a:pPr marL="304165" indent="-304165"/>
            <a:endParaRPr lang="en-US" sz="2100"/>
          </a:p>
          <a:p>
            <a:pPr marL="304165" indent="-304165"/>
            <a:endParaRPr lang="en-US" sz="2100"/>
          </a:p>
          <a:p>
            <a:pPr marL="0" indent="0">
              <a:buNone/>
            </a:pPr>
            <a:endParaRPr lang="en-US" sz="2100"/>
          </a:p>
        </p:txBody>
      </p:sp>
      <p:sp>
        <p:nvSpPr>
          <p:cNvPr id="5" name="Slide Number Placeholder 4">
            <a:extLst>
              <a:ext uri="{FF2B5EF4-FFF2-40B4-BE49-F238E27FC236}">
                <a16:creationId xmlns:a16="http://schemas.microsoft.com/office/drawing/2014/main" id="{1916223B-4B64-4A57-5990-F77CDB2B6426}"/>
              </a:ext>
            </a:extLst>
          </p:cNvPr>
          <p:cNvSpPr>
            <a:spLocks noGrp="1"/>
          </p:cNvSpPr>
          <p:nvPr>
            <p:ph type="sldNum" sz="quarter" idx="16"/>
          </p:nvPr>
        </p:nvSpPr>
        <p:spPr/>
        <p:txBody>
          <a:bodyPr/>
          <a:lstStyle/>
          <a:p>
            <a:fld id="{2CD9ACC7-88E9-4E48-B37B-C711A1FDA00A}" type="slidenum">
              <a:rPr lang="en-NL" smtClean="0"/>
              <a:pPr/>
              <a:t>74</a:t>
            </a:fld>
            <a:endParaRPr lang="en-NL"/>
          </a:p>
        </p:txBody>
      </p:sp>
      <p:grpSp>
        <p:nvGrpSpPr>
          <p:cNvPr id="8" name="Group 7">
            <a:extLst>
              <a:ext uri="{FF2B5EF4-FFF2-40B4-BE49-F238E27FC236}">
                <a16:creationId xmlns:a16="http://schemas.microsoft.com/office/drawing/2014/main" id="{58FB3DF6-81EB-3EAF-6DBA-9868F840B135}"/>
              </a:ext>
            </a:extLst>
          </p:cNvPr>
          <p:cNvGrpSpPr/>
          <p:nvPr/>
        </p:nvGrpSpPr>
        <p:grpSpPr>
          <a:xfrm>
            <a:off x="4698276" y="733415"/>
            <a:ext cx="1590805" cy="1590805"/>
            <a:chOff x="4698276" y="733415"/>
            <a:chExt cx="1590805" cy="1590805"/>
          </a:xfrm>
        </p:grpSpPr>
        <p:sp>
          <p:nvSpPr>
            <p:cNvPr id="10" name="Oval 9">
              <a:extLst>
                <a:ext uri="{FF2B5EF4-FFF2-40B4-BE49-F238E27FC236}">
                  <a16:creationId xmlns:a16="http://schemas.microsoft.com/office/drawing/2014/main" id="{3412C786-270A-FCDE-D701-CC4B440B0A74}"/>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1" name="Picture 10">
              <a:extLst>
                <a:ext uri="{FF2B5EF4-FFF2-40B4-BE49-F238E27FC236}">
                  <a16:creationId xmlns:a16="http://schemas.microsoft.com/office/drawing/2014/main" id="{8AA43E91-41F0-D56D-E3F2-C69793A64BB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2497111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5" y="1358807"/>
            <a:ext cx="4010802"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10" y="2723168"/>
            <a:ext cx="5136332" cy="3112148"/>
          </a:xfrm>
        </p:spPr>
        <p:txBody>
          <a:bodyPr>
            <a:normAutofit fontScale="92500" lnSpcReduction="20000"/>
          </a:bodyPr>
          <a:lstStyle/>
          <a:p>
            <a:pPr indent="-304165"/>
            <a:r>
              <a:rPr lang="en-GB" sz="2200" dirty="0"/>
              <a:t>J</a:t>
            </a:r>
            <a:r>
              <a:rPr lang="en-GB" sz="2200" noProof="0" dirty="0" err="1"/>
              <a:t>ourney</a:t>
            </a:r>
            <a:r>
              <a:rPr lang="en-GB" sz="2200" noProof="0" dirty="0"/>
              <a:t> Plans</a:t>
            </a:r>
          </a:p>
          <a:p>
            <a:pPr indent="-304165"/>
            <a:endParaRPr lang="en-GB" sz="2200" noProof="0" dirty="0"/>
          </a:p>
          <a:p>
            <a:pPr indent="-304165"/>
            <a:r>
              <a:rPr lang="en-GB" sz="2200" noProof="0" dirty="0"/>
              <a:t>Are systems in place to:</a:t>
            </a:r>
          </a:p>
          <a:p>
            <a:pPr indent="-304165"/>
            <a:endParaRPr lang="en-GB" sz="2200" noProof="0" dirty="0"/>
          </a:p>
          <a:p>
            <a:pPr marL="38735" indent="-342900">
              <a:buFont typeface="Arial" panose="020B0604020202020204" pitchFamily="34" charset="0"/>
              <a:buChar char="•"/>
            </a:pPr>
            <a:r>
              <a:rPr lang="en-GB" sz="2200" noProof="0" dirty="0"/>
              <a:t>Inform personnel of security requirements;</a:t>
            </a:r>
          </a:p>
          <a:p>
            <a:pPr marL="38735" indent="-342900">
              <a:buFont typeface="Arial" panose="020B0604020202020204" pitchFamily="34" charset="0"/>
              <a:buChar char="•"/>
            </a:pPr>
            <a:endParaRPr lang="en-GB" sz="2200" noProof="0" dirty="0"/>
          </a:p>
          <a:p>
            <a:pPr marL="38735" indent="-342900">
              <a:buFont typeface="Arial" panose="020B0604020202020204" pitchFamily="34" charset="0"/>
              <a:buChar char="•"/>
            </a:pPr>
            <a:r>
              <a:rPr lang="en-GB" sz="2200" noProof="0" dirty="0"/>
              <a:t>Allow the driver to communicate with HQ in case of concerns;</a:t>
            </a:r>
          </a:p>
          <a:p>
            <a:pPr marL="38735" indent="-342900">
              <a:buFont typeface="Arial" panose="020B0604020202020204" pitchFamily="34" charset="0"/>
              <a:buChar char="•"/>
            </a:pPr>
            <a:endParaRPr lang="en-GB" sz="2200" noProof="0" dirty="0"/>
          </a:p>
          <a:p>
            <a:pPr marL="38735" indent="-342900">
              <a:buFont typeface="Arial" panose="020B0604020202020204" pitchFamily="34" charset="0"/>
              <a:buChar char="•"/>
            </a:pPr>
            <a:r>
              <a:rPr lang="en-GB" sz="2200" noProof="0" dirty="0"/>
              <a:t>Allow HQ to communicate with drivers if conditions change.</a:t>
            </a:r>
          </a:p>
          <a:p>
            <a:pPr indent="-304165"/>
            <a:endParaRPr lang="en-US" sz="2100" dirty="0"/>
          </a:p>
        </p:txBody>
      </p:sp>
      <p:pic>
        <p:nvPicPr>
          <p:cNvPr id="21" name="Content Placeholder 18">
            <a:extLst>
              <a:ext uri="{FF2B5EF4-FFF2-40B4-BE49-F238E27FC236}">
                <a16:creationId xmlns:a16="http://schemas.microsoft.com/office/drawing/2014/main" id="{DE6A7CAB-CD83-21C2-9757-1E912D7595D7}"/>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217650"/>
          </a:xfrm>
        </p:spPr>
      </p:pic>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75</a:t>
            </a:fld>
            <a:endParaRPr lang="en-NL"/>
          </a:p>
        </p:txBody>
      </p:sp>
      <p:grpSp>
        <p:nvGrpSpPr>
          <p:cNvPr id="22" name="Group 21">
            <a:extLst>
              <a:ext uri="{FF2B5EF4-FFF2-40B4-BE49-F238E27FC236}">
                <a16:creationId xmlns:a16="http://schemas.microsoft.com/office/drawing/2014/main" id="{00842F6C-F53E-E615-FB35-64EFC3546032}"/>
              </a:ext>
            </a:extLst>
          </p:cNvPr>
          <p:cNvGrpSpPr/>
          <p:nvPr/>
        </p:nvGrpSpPr>
        <p:grpSpPr>
          <a:xfrm>
            <a:off x="4698276" y="733415"/>
            <a:ext cx="1590805" cy="1590805"/>
            <a:chOff x="4698276" y="733415"/>
            <a:chExt cx="1590805" cy="1590805"/>
          </a:xfrm>
        </p:grpSpPr>
        <p:sp>
          <p:nvSpPr>
            <p:cNvPr id="8" name="Oval 7">
              <a:extLst>
                <a:ext uri="{FF2B5EF4-FFF2-40B4-BE49-F238E27FC236}">
                  <a16:creationId xmlns:a16="http://schemas.microsoft.com/office/drawing/2014/main" id="{EEDFBC86-0B5A-1286-E139-53964BB7CDDC}"/>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13" name="Picture 12">
              <a:extLst>
                <a:ext uri="{FF2B5EF4-FFF2-40B4-BE49-F238E27FC236}">
                  <a16:creationId xmlns:a16="http://schemas.microsoft.com/office/drawing/2014/main" id="{7F990633-EE0E-B8CD-E089-0D2CCEF76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301732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5">
            <a:extLst>
              <a:ext uri="{FF2B5EF4-FFF2-40B4-BE49-F238E27FC236}">
                <a16:creationId xmlns:a16="http://schemas.microsoft.com/office/drawing/2014/main" id="{22A34BBE-F7C3-2065-99B3-0F008EC2DDF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14955"/>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010801"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10" y="2676406"/>
            <a:ext cx="5229168" cy="3088086"/>
          </a:xfrm>
        </p:spPr>
        <p:txBody>
          <a:bodyPr>
            <a:noAutofit/>
          </a:bodyPr>
          <a:lstStyle/>
          <a:p>
            <a:pPr indent="-304165"/>
            <a:r>
              <a:rPr lang="en-GB" sz="2000" dirty="0"/>
              <a:t>P</a:t>
            </a:r>
            <a:r>
              <a:rPr lang="en-GB" sz="2000" noProof="0" dirty="0" err="1"/>
              <a:t>lanning</a:t>
            </a:r>
            <a:endParaRPr lang="en-GB" sz="2000" noProof="0" dirty="0"/>
          </a:p>
          <a:p>
            <a:pPr indent="-304165"/>
            <a:endParaRPr lang="en-GB" sz="2000" noProof="0" dirty="0"/>
          </a:p>
          <a:p>
            <a:pPr indent="-304165"/>
            <a:r>
              <a:rPr lang="en-GB" sz="2000" noProof="0" dirty="0"/>
              <a:t>Stops and breaks along a route should be planned;</a:t>
            </a:r>
          </a:p>
          <a:p>
            <a:pPr indent="-304165"/>
            <a:endParaRPr lang="en-GB" sz="2000" noProof="0" dirty="0"/>
          </a:p>
          <a:p>
            <a:pPr indent="-304165"/>
            <a:r>
              <a:rPr lang="en-GB" sz="2000" noProof="0" dirty="0"/>
              <a:t>Each stop should be assessed to determine suitability;</a:t>
            </a:r>
          </a:p>
          <a:p>
            <a:pPr indent="-304165"/>
            <a:endParaRPr lang="en-GB" sz="2000" noProof="0" dirty="0"/>
          </a:p>
          <a:p>
            <a:pPr indent="-304165"/>
            <a:r>
              <a:rPr lang="en-GB" sz="2000" noProof="0" dirty="0"/>
              <a:t>Consider whether any sites have a history of accidents or security breaches.</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76</a:t>
            </a:fld>
            <a:endParaRPr lang="en-NL"/>
          </a:p>
        </p:txBody>
      </p:sp>
      <p:grpSp>
        <p:nvGrpSpPr>
          <p:cNvPr id="4" name="Group 3">
            <a:extLst>
              <a:ext uri="{FF2B5EF4-FFF2-40B4-BE49-F238E27FC236}">
                <a16:creationId xmlns:a16="http://schemas.microsoft.com/office/drawing/2014/main" id="{9569AF6C-3FFC-EA93-887D-81C4D740ADBC}"/>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7B8CE3A3-A30C-6B02-F101-1ACE9A5B6AD6}"/>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7" name="Picture 6">
              <a:extLst>
                <a:ext uri="{FF2B5EF4-FFF2-40B4-BE49-F238E27FC236}">
                  <a16:creationId xmlns:a16="http://schemas.microsoft.com/office/drawing/2014/main" id="{26973BFF-77F3-04DE-9476-F029484A54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4007660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5">
            <a:extLst>
              <a:ext uri="{FF2B5EF4-FFF2-40B4-BE49-F238E27FC236}">
                <a16:creationId xmlns:a16="http://schemas.microsoft.com/office/drawing/2014/main" id="{22A34BBE-F7C3-2065-99B3-0F008EC2DDFD}"/>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14955"/>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4010801"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a:xfrm>
            <a:off x="518510" y="2723168"/>
            <a:ext cx="4991953" cy="2776025"/>
          </a:xfrm>
        </p:spPr>
        <p:txBody>
          <a:bodyPr>
            <a:normAutofit/>
          </a:bodyPr>
          <a:lstStyle/>
          <a:p>
            <a:pPr indent="-304165"/>
            <a:r>
              <a:rPr lang="en-GB" sz="2000" dirty="0"/>
              <a:t>R</a:t>
            </a:r>
            <a:r>
              <a:rPr lang="en-GB" sz="2000" noProof="0" dirty="0"/>
              <a:t>educing </a:t>
            </a:r>
            <a:r>
              <a:rPr lang="en-GB" sz="2000" dirty="0"/>
              <a:t>E</a:t>
            </a:r>
            <a:r>
              <a:rPr lang="en-GB" sz="2000" noProof="0" dirty="0" err="1"/>
              <a:t>rror</a:t>
            </a:r>
            <a:r>
              <a:rPr lang="en-GB" sz="2000" noProof="0" dirty="0"/>
              <a:t> and Improving </a:t>
            </a:r>
            <a:r>
              <a:rPr lang="en-GB" sz="2000" dirty="0"/>
              <a:t>P</a:t>
            </a:r>
            <a:r>
              <a:rPr lang="en-GB" sz="2000" noProof="0" dirty="0" err="1"/>
              <a:t>erformance</a:t>
            </a:r>
            <a:endParaRPr lang="en-GB" sz="2000" noProof="0" dirty="0"/>
          </a:p>
          <a:p>
            <a:pPr indent="-304165"/>
            <a:endParaRPr lang="en-GB" sz="2000" noProof="0" dirty="0"/>
          </a:p>
          <a:p>
            <a:pPr indent="-304165"/>
            <a:r>
              <a:rPr lang="en-GB" sz="2000" noProof="0" dirty="0"/>
              <a:t>Plan stops along routes taking into account reasonable driving durations and select route segments that comply with regulations on driving shift times</a:t>
            </a:r>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77</a:t>
            </a:fld>
            <a:endParaRPr lang="en-NL"/>
          </a:p>
        </p:txBody>
      </p:sp>
      <p:grpSp>
        <p:nvGrpSpPr>
          <p:cNvPr id="4" name="Group 3">
            <a:extLst>
              <a:ext uri="{FF2B5EF4-FFF2-40B4-BE49-F238E27FC236}">
                <a16:creationId xmlns:a16="http://schemas.microsoft.com/office/drawing/2014/main" id="{9569AF6C-3FFC-EA93-887D-81C4D740ADBC}"/>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7B8CE3A3-A30C-6B02-F101-1ACE9A5B6AD6}"/>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7" name="Picture 6">
              <a:extLst>
                <a:ext uri="{FF2B5EF4-FFF2-40B4-BE49-F238E27FC236}">
                  <a16:creationId xmlns:a16="http://schemas.microsoft.com/office/drawing/2014/main" id="{26973BFF-77F3-04DE-9476-F029484A54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301238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8">
            <a:extLst>
              <a:ext uri="{FF2B5EF4-FFF2-40B4-BE49-F238E27FC236}">
                <a16:creationId xmlns:a16="http://schemas.microsoft.com/office/drawing/2014/main" id="{B0FA20FF-C28B-01BE-B847-2E7C097AE2E4}"/>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339"/>
            <a:ext cx="6095965" cy="6219961"/>
          </a:xfrm>
        </p:spPr>
      </p:pic>
      <p:sp>
        <p:nvSpPr>
          <p:cNvPr id="2" name="Title 1">
            <a:extLst>
              <a:ext uri="{FF2B5EF4-FFF2-40B4-BE49-F238E27FC236}">
                <a16:creationId xmlns:a16="http://schemas.microsoft.com/office/drawing/2014/main" id="{E0FB45F8-ACE8-0A9A-311F-132874FA2E29}"/>
              </a:ext>
            </a:extLst>
          </p:cNvPr>
          <p:cNvSpPr>
            <a:spLocks noGrp="1"/>
          </p:cNvSpPr>
          <p:nvPr>
            <p:ph type="title"/>
          </p:nvPr>
        </p:nvSpPr>
        <p:spPr>
          <a:xfrm>
            <a:off x="525244" y="1358807"/>
            <a:ext cx="3968379" cy="1255604"/>
          </a:xfrm>
        </p:spPr>
        <p:txBody>
          <a:bodyPr/>
          <a:lstStyle/>
          <a:p>
            <a:r>
              <a:rPr lang="en-US" sz="3600" dirty="0"/>
              <a:t>Logistics Provider</a:t>
            </a:r>
          </a:p>
        </p:txBody>
      </p:sp>
      <p:sp>
        <p:nvSpPr>
          <p:cNvPr id="3" name="Subtitle 2">
            <a:extLst>
              <a:ext uri="{FF2B5EF4-FFF2-40B4-BE49-F238E27FC236}">
                <a16:creationId xmlns:a16="http://schemas.microsoft.com/office/drawing/2014/main" id="{C5001FF6-9142-1B23-7D13-9A0E90AADDD8}"/>
              </a:ext>
            </a:extLst>
          </p:cNvPr>
          <p:cNvSpPr>
            <a:spLocks noGrp="1"/>
          </p:cNvSpPr>
          <p:nvPr>
            <p:ph type="subTitle" idx="1"/>
          </p:nvPr>
        </p:nvSpPr>
        <p:spPr/>
        <p:txBody>
          <a:bodyPr>
            <a:normAutofit/>
          </a:bodyPr>
          <a:lstStyle/>
          <a:p>
            <a:pPr indent="-304165"/>
            <a:r>
              <a:rPr lang="en-GB" sz="2000" dirty="0"/>
              <a:t>E</a:t>
            </a:r>
            <a:r>
              <a:rPr lang="en-GB" sz="2000" noProof="0" dirty="0" err="1"/>
              <a:t>mergency</a:t>
            </a:r>
            <a:r>
              <a:rPr lang="en-GB" sz="2000" noProof="0" dirty="0"/>
              <a:t> Response</a:t>
            </a:r>
          </a:p>
          <a:p>
            <a:pPr indent="-304165"/>
            <a:endParaRPr lang="en-GB" sz="2000" noProof="0" dirty="0"/>
          </a:p>
          <a:p>
            <a:pPr marL="569913" indent="-569913">
              <a:buChar char="•"/>
            </a:pPr>
            <a:r>
              <a:rPr lang="en-GB" sz="2000" noProof="0" dirty="0">
                <a:ea typeface="+mn-lt"/>
                <a:cs typeface="+mn-lt"/>
              </a:rPr>
              <a:t>Plan what to do should a vehicle be diverted or need an unplanned stop;</a:t>
            </a:r>
            <a:endParaRPr lang="en-GB" sz="2000" noProof="0" dirty="0"/>
          </a:p>
          <a:p>
            <a:pPr marL="569913" indent="-569913">
              <a:buChar char="•"/>
            </a:pPr>
            <a:r>
              <a:rPr lang="en-GB" sz="2000" noProof="0" dirty="0">
                <a:ea typeface="+mn-lt"/>
                <a:cs typeface="+mn-lt"/>
              </a:rPr>
              <a:t>Develop a notification process for identifying unplanned stops;</a:t>
            </a:r>
            <a:endParaRPr lang="en-GB" sz="2000" noProof="0" dirty="0"/>
          </a:p>
          <a:p>
            <a:pPr marL="569913" indent="-569913">
              <a:buChar char="•"/>
            </a:pPr>
            <a:r>
              <a:rPr lang="en-GB" sz="2000" noProof="0" dirty="0">
                <a:ea typeface="+mn-lt"/>
                <a:cs typeface="+mn-lt"/>
              </a:rPr>
              <a:t>Train drivers on how to respond to potential safety or security incidents.</a:t>
            </a:r>
            <a:endParaRPr lang="en-US" sz="2000" dirty="0"/>
          </a:p>
        </p:txBody>
      </p:sp>
      <p:sp>
        <p:nvSpPr>
          <p:cNvPr id="5" name="Slide Number Placeholder 4">
            <a:extLst>
              <a:ext uri="{FF2B5EF4-FFF2-40B4-BE49-F238E27FC236}">
                <a16:creationId xmlns:a16="http://schemas.microsoft.com/office/drawing/2014/main" id="{3BB8FA33-101B-887C-B8D2-F755F2376789}"/>
              </a:ext>
            </a:extLst>
          </p:cNvPr>
          <p:cNvSpPr>
            <a:spLocks noGrp="1"/>
          </p:cNvSpPr>
          <p:nvPr>
            <p:ph type="sldNum" sz="quarter" idx="16"/>
          </p:nvPr>
        </p:nvSpPr>
        <p:spPr/>
        <p:txBody>
          <a:bodyPr/>
          <a:lstStyle/>
          <a:p>
            <a:fld id="{2CD9ACC7-88E9-4E48-B37B-C711A1FDA00A}" type="slidenum">
              <a:rPr lang="en-NL" smtClean="0"/>
              <a:pPr/>
              <a:t>78</a:t>
            </a:fld>
            <a:endParaRPr lang="en-NL"/>
          </a:p>
        </p:txBody>
      </p:sp>
      <p:grpSp>
        <p:nvGrpSpPr>
          <p:cNvPr id="4" name="Group 3">
            <a:extLst>
              <a:ext uri="{FF2B5EF4-FFF2-40B4-BE49-F238E27FC236}">
                <a16:creationId xmlns:a16="http://schemas.microsoft.com/office/drawing/2014/main" id="{9569AF6C-3FFC-EA93-887D-81C4D740ADBC}"/>
              </a:ext>
            </a:extLst>
          </p:cNvPr>
          <p:cNvGrpSpPr/>
          <p:nvPr/>
        </p:nvGrpSpPr>
        <p:grpSpPr>
          <a:xfrm>
            <a:off x="4698276" y="733415"/>
            <a:ext cx="1590805" cy="1590805"/>
            <a:chOff x="4698276" y="733415"/>
            <a:chExt cx="1590805" cy="1590805"/>
          </a:xfrm>
        </p:grpSpPr>
        <p:sp>
          <p:nvSpPr>
            <p:cNvPr id="6" name="Oval 5">
              <a:extLst>
                <a:ext uri="{FF2B5EF4-FFF2-40B4-BE49-F238E27FC236}">
                  <a16:creationId xmlns:a16="http://schemas.microsoft.com/office/drawing/2014/main" id="{7B8CE3A3-A30C-6B02-F101-1ACE9A5B6AD6}"/>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7" name="Picture 6">
              <a:extLst>
                <a:ext uri="{FF2B5EF4-FFF2-40B4-BE49-F238E27FC236}">
                  <a16:creationId xmlns:a16="http://schemas.microsoft.com/office/drawing/2014/main" id="{26973BFF-77F3-04DE-9476-F029484A54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1413533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86FBCF-751E-0B65-8B98-5B5963BFA1E4}"/>
              </a:ext>
            </a:extLst>
          </p:cNvPr>
          <p:cNvSpPr>
            <a:spLocks noGrp="1"/>
          </p:cNvSpPr>
          <p:nvPr>
            <p:ph type="title"/>
          </p:nvPr>
        </p:nvSpPr>
        <p:spPr/>
        <p:txBody>
          <a:bodyPr/>
          <a:lstStyle/>
          <a:p>
            <a:r>
              <a:rPr lang="en-US" sz="3600" dirty="0"/>
              <a:t>Driver</a:t>
            </a:r>
            <a:endParaRPr lang="en-US" dirty="0"/>
          </a:p>
        </p:txBody>
      </p:sp>
      <p:sp>
        <p:nvSpPr>
          <p:cNvPr id="10" name="Content Placeholder 9">
            <a:extLst>
              <a:ext uri="{FF2B5EF4-FFF2-40B4-BE49-F238E27FC236}">
                <a16:creationId xmlns:a16="http://schemas.microsoft.com/office/drawing/2014/main" id="{0ABAC393-A2EC-12EF-5376-E459A847B91D}"/>
              </a:ext>
            </a:extLst>
          </p:cNvPr>
          <p:cNvSpPr>
            <a:spLocks noGrp="1"/>
          </p:cNvSpPr>
          <p:nvPr>
            <p:ph sz="quarter" idx="13"/>
          </p:nvPr>
        </p:nvSpPr>
        <p:spPr>
          <a:xfrm>
            <a:off x="6635804" y="434941"/>
            <a:ext cx="5030952" cy="5433844"/>
          </a:xfrm>
        </p:spPr>
        <p:txBody>
          <a:bodyPr/>
          <a:lstStyle/>
          <a:p>
            <a:pPr marL="342900" indent="-342900">
              <a:buFont typeface="Arial" panose="020B0604020202020204" pitchFamily="34" charset="0"/>
              <a:buChar char="•"/>
            </a:pPr>
            <a:r>
              <a:rPr lang="en-GB" sz="2000" noProof="0" dirty="0"/>
              <a:t>Hazard Identification</a:t>
            </a:r>
          </a:p>
          <a:p>
            <a:pPr marL="342900" indent="-342900">
              <a:buFont typeface="Arial" panose="020B0604020202020204" pitchFamily="34" charset="0"/>
              <a:buChar char="•"/>
            </a:pPr>
            <a:r>
              <a:rPr lang="en-GB" sz="2000" noProof="0" dirty="0"/>
              <a:t>Packaging and Marking</a:t>
            </a:r>
          </a:p>
          <a:p>
            <a:pPr marL="342900" indent="-342900">
              <a:buFont typeface="Arial" panose="020B0604020202020204" pitchFamily="34" charset="0"/>
              <a:buChar char="•"/>
            </a:pPr>
            <a:r>
              <a:rPr lang="en-GB" sz="2000" noProof="0" dirty="0"/>
              <a:t>Tanks and Marking</a:t>
            </a:r>
          </a:p>
          <a:p>
            <a:pPr marL="342900" indent="-342900">
              <a:buFont typeface="Arial" panose="020B0604020202020204" pitchFamily="34" charset="0"/>
              <a:buChar char="•"/>
            </a:pPr>
            <a:r>
              <a:rPr lang="en-GB" sz="2000" noProof="0" dirty="0"/>
              <a:t>Qualifications and Resources</a:t>
            </a:r>
          </a:p>
          <a:p>
            <a:pPr marL="342900" indent="-342900">
              <a:buFont typeface="Arial" panose="020B0604020202020204" pitchFamily="34" charset="0"/>
              <a:buChar char="•"/>
            </a:pPr>
            <a:r>
              <a:rPr lang="en-GB" sz="2000" noProof="0" dirty="0"/>
              <a:t>Documentation</a:t>
            </a:r>
          </a:p>
          <a:p>
            <a:pPr marL="342900" indent="-342900">
              <a:buFont typeface="Arial" panose="020B0604020202020204" pitchFamily="34" charset="0"/>
              <a:buChar char="•"/>
            </a:pPr>
            <a:r>
              <a:rPr lang="en-GB" sz="2000" noProof="0" dirty="0"/>
              <a:t>Security Information</a:t>
            </a:r>
          </a:p>
          <a:p>
            <a:pPr marL="342900" indent="-342900">
              <a:buFont typeface="Arial" panose="020B0604020202020204" pitchFamily="34" charset="0"/>
              <a:buChar char="•"/>
            </a:pPr>
            <a:r>
              <a:rPr lang="en-GB" sz="2000" noProof="0" dirty="0"/>
              <a:t>Route Selection and Journey Plans</a:t>
            </a:r>
          </a:p>
          <a:p>
            <a:pPr marL="342900" indent="-342900">
              <a:buFont typeface="Arial" panose="020B0604020202020204" pitchFamily="34" charset="0"/>
              <a:buChar char="•"/>
            </a:pPr>
            <a:r>
              <a:rPr lang="en-GB" sz="2000" noProof="0" dirty="0"/>
              <a:t>Contract Terms and Conditions</a:t>
            </a:r>
          </a:p>
          <a:p>
            <a:pPr marL="342900" indent="-342900">
              <a:buFont typeface="Arial" panose="020B0604020202020204" pitchFamily="34" charset="0"/>
              <a:buChar char="•"/>
            </a:pPr>
            <a:r>
              <a:rPr lang="en-GB" sz="2000" noProof="0" dirty="0"/>
              <a:t>Equipment</a:t>
            </a:r>
          </a:p>
          <a:p>
            <a:pPr marL="342900" indent="-342900">
              <a:buFont typeface="Arial" panose="020B0604020202020204" pitchFamily="34" charset="0"/>
              <a:buChar char="•"/>
            </a:pPr>
            <a:r>
              <a:rPr lang="en-GB" sz="2000" noProof="0" dirty="0"/>
              <a:t>Drivers and Responsibilities </a:t>
            </a:r>
          </a:p>
          <a:p>
            <a:pPr marL="342900" indent="-342900">
              <a:buFont typeface="Arial" panose="020B0604020202020204" pitchFamily="34" charset="0"/>
              <a:buChar char="•"/>
            </a:pPr>
            <a:r>
              <a:rPr lang="en-GB" sz="2000" noProof="0" dirty="0"/>
              <a:t>Incident Plan and Reporting</a:t>
            </a:r>
          </a:p>
          <a:p>
            <a:endParaRPr lang="en-US" dirty="0"/>
          </a:p>
        </p:txBody>
      </p:sp>
      <p:sp>
        <p:nvSpPr>
          <p:cNvPr id="5" name="Slide Number Placeholder 4">
            <a:extLst>
              <a:ext uri="{FF2B5EF4-FFF2-40B4-BE49-F238E27FC236}">
                <a16:creationId xmlns:a16="http://schemas.microsoft.com/office/drawing/2014/main" id="{93786C34-AAB8-C95A-84E2-AFBB326B3FE1}"/>
              </a:ext>
            </a:extLst>
          </p:cNvPr>
          <p:cNvSpPr>
            <a:spLocks noGrp="1"/>
          </p:cNvSpPr>
          <p:nvPr>
            <p:ph type="sldNum" sz="quarter" idx="16"/>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CD9ACC7-88E9-4E48-B37B-C711A1FDA00A}" type="slidenum">
              <a:rPr kumimoji="0" lang="en-NL" sz="1067" b="1" i="0" u="none" strike="noStrike" kern="1200" cap="none" spc="0" normalizeH="0" baseline="0" noProof="0" smtClean="0">
                <a:ln>
                  <a:noFill/>
                </a:ln>
                <a:solidFill>
                  <a:srgbClr val="FFFFFF"/>
                </a:solidFill>
                <a:effectLst/>
                <a:uLnTx/>
                <a:uFillTx/>
                <a:latin typeface="IBM Plex Sans"/>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79</a:t>
            </a:fld>
            <a:endParaRPr kumimoji="0" lang="en-NL" sz="1067" b="1" i="0" u="none" strike="noStrike" kern="1200" cap="none" spc="0" normalizeH="0" baseline="0" noProof="0">
              <a:ln>
                <a:noFill/>
              </a:ln>
              <a:solidFill>
                <a:srgbClr val="FFFFFF"/>
              </a:solidFill>
              <a:effectLst/>
              <a:uLnTx/>
              <a:uFillTx/>
              <a:latin typeface="IBM Plex Sans"/>
              <a:ea typeface="+mn-ea"/>
              <a:cs typeface="+mn-cs"/>
            </a:endParaRPr>
          </a:p>
        </p:txBody>
      </p:sp>
      <p:grpSp>
        <p:nvGrpSpPr>
          <p:cNvPr id="30" name="Group 29">
            <a:extLst>
              <a:ext uri="{FF2B5EF4-FFF2-40B4-BE49-F238E27FC236}">
                <a16:creationId xmlns:a16="http://schemas.microsoft.com/office/drawing/2014/main" id="{7B4A04AB-83AC-D83D-7985-6D2D1BB16517}"/>
              </a:ext>
            </a:extLst>
          </p:cNvPr>
          <p:cNvGrpSpPr>
            <a:grpSpLocks noChangeAspect="1"/>
          </p:cNvGrpSpPr>
          <p:nvPr/>
        </p:nvGrpSpPr>
        <p:grpSpPr>
          <a:xfrm>
            <a:off x="1654808" y="2435432"/>
            <a:ext cx="2385299" cy="2940447"/>
            <a:chOff x="8776449" y="2987675"/>
            <a:chExt cx="765525" cy="943691"/>
          </a:xfrm>
          <a:solidFill>
            <a:schemeClr val="bg1"/>
          </a:solidFill>
        </p:grpSpPr>
        <p:sp>
          <p:nvSpPr>
            <p:cNvPr id="31" name="Freeform 30">
              <a:extLst>
                <a:ext uri="{FF2B5EF4-FFF2-40B4-BE49-F238E27FC236}">
                  <a16:creationId xmlns:a16="http://schemas.microsoft.com/office/drawing/2014/main" id="{EC6151B6-9E71-76B9-B3EE-79487CB18A79}"/>
                </a:ext>
              </a:extLst>
            </p:cNvPr>
            <p:cNvSpPr/>
            <p:nvPr/>
          </p:nvSpPr>
          <p:spPr>
            <a:xfrm>
              <a:off x="8776449" y="3387499"/>
              <a:ext cx="329064" cy="417136"/>
            </a:xfrm>
            <a:custGeom>
              <a:avLst/>
              <a:gdLst>
                <a:gd name="connsiteX0" fmla="*/ 62528 w 329064"/>
                <a:gd name="connsiteY0" fmla="*/ 389512 h 417136"/>
                <a:gd name="connsiteX1" fmla="*/ 29381 w 329064"/>
                <a:gd name="connsiteY1" fmla="*/ 320689 h 417136"/>
                <a:gd name="connsiteX2" fmla="*/ 111296 w 329064"/>
                <a:gd name="connsiteY2" fmla="*/ 119249 h 417136"/>
                <a:gd name="connsiteX3" fmla="*/ 111868 w 329064"/>
                <a:gd name="connsiteY3" fmla="*/ 117540 h 417136"/>
                <a:gd name="connsiteX4" fmla="*/ 315607 w 329064"/>
                <a:gd name="connsiteY4" fmla="*/ 28496 h 417136"/>
                <a:gd name="connsiteX5" fmla="*/ 329038 w 329064"/>
                <a:gd name="connsiteY5" fmla="*/ 13402 h 417136"/>
                <a:gd name="connsiteX6" fmla="*/ 313893 w 329064"/>
                <a:gd name="connsiteY6" fmla="*/ 17 h 417136"/>
                <a:gd name="connsiteX7" fmla="*/ 84436 w 329064"/>
                <a:gd name="connsiteY7" fmla="*/ 109281 h 417136"/>
                <a:gd name="connsiteX8" fmla="*/ 2140 w 329064"/>
                <a:gd name="connsiteY8" fmla="*/ 311575 h 417136"/>
                <a:gd name="connsiteX9" fmla="*/ 1282 w 329064"/>
                <a:gd name="connsiteY9" fmla="*/ 314613 h 417136"/>
                <a:gd name="connsiteX10" fmla="*/ 52432 w 329064"/>
                <a:gd name="connsiteY10" fmla="*/ 416187 h 417136"/>
                <a:gd name="connsiteX11" fmla="*/ 57480 w 329064"/>
                <a:gd name="connsiteY11" fmla="*/ 417137 h 417136"/>
                <a:gd name="connsiteX12" fmla="*/ 70815 w 329064"/>
                <a:gd name="connsiteY12" fmla="*/ 407834 h 417136"/>
                <a:gd name="connsiteX13" fmla="*/ 62433 w 329064"/>
                <a:gd name="connsiteY13" fmla="*/ 389512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4" h="417136">
                  <a:moveTo>
                    <a:pt x="62528" y="389512"/>
                  </a:moveTo>
                  <a:cubicBezTo>
                    <a:pt x="24523" y="375368"/>
                    <a:pt x="28238" y="329517"/>
                    <a:pt x="29381" y="320689"/>
                  </a:cubicBezTo>
                  <a:lnTo>
                    <a:pt x="111296" y="119249"/>
                  </a:lnTo>
                  <a:cubicBezTo>
                    <a:pt x="111487" y="118679"/>
                    <a:pt x="111677" y="118109"/>
                    <a:pt x="111868" y="117540"/>
                  </a:cubicBezTo>
                  <a:cubicBezTo>
                    <a:pt x="128727" y="53463"/>
                    <a:pt x="264649" y="31534"/>
                    <a:pt x="315607" y="28496"/>
                  </a:cubicBezTo>
                  <a:cubicBezTo>
                    <a:pt x="323513" y="28022"/>
                    <a:pt x="329514" y="21282"/>
                    <a:pt x="329038" y="13402"/>
                  </a:cubicBezTo>
                  <a:cubicBezTo>
                    <a:pt x="328561" y="5523"/>
                    <a:pt x="321608" y="-362"/>
                    <a:pt x="313893" y="17"/>
                  </a:cubicBezTo>
                  <a:cubicBezTo>
                    <a:pt x="305606" y="492"/>
                    <a:pt x="110915" y="13023"/>
                    <a:pt x="84436" y="109281"/>
                  </a:cubicBezTo>
                  <a:lnTo>
                    <a:pt x="2140" y="311575"/>
                  </a:lnTo>
                  <a:cubicBezTo>
                    <a:pt x="1759" y="312525"/>
                    <a:pt x="1473" y="313569"/>
                    <a:pt x="1282" y="314613"/>
                  </a:cubicBezTo>
                  <a:cubicBezTo>
                    <a:pt x="-3194" y="341478"/>
                    <a:pt x="1854" y="397297"/>
                    <a:pt x="52432" y="416187"/>
                  </a:cubicBezTo>
                  <a:cubicBezTo>
                    <a:pt x="54051" y="416757"/>
                    <a:pt x="55765" y="417137"/>
                    <a:pt x="57480" y="417137"/>
                  </a:cubicBezTo>
                  <a:cubicBezTo>
                    <a:pt x="63290" y="417137"/>
                    <a:pt x="68719" y="413624"/>
                    <a:pt x="70815" y="407834"/>
                  </a:cubicBezTo>
                  <a:cubicBezTo>
                    <a:pt x="73577" y="400429"/>
                    <a:pt x="69862" y="392265"/>
                    <a:pt x="62433" y="389512"/>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2" name="Freeform 31">
              <a:extLst>
                <a:ext uri="{FF2B5EF4-FFF2-40B4-BE49-F238E27FC236}">
                  <a16:creationId xmlns:a16="http://schemas.microsoft.com/office/drawing/2014/main" id="{6C0BE0B4-3F38-2A55-3DC1-4C84B4EB116A}"/>
                </a:ext>
              </a:extLst>
            </p:cNvPr>
            <p:cNvSpPr/>
            <p:nvPr/>
          </p:nvSpPr>
          <p:spPr>
            <a:xfrm>
              <a:off x="9212998" y="3387499"/>
              <a:ext cx="328976" cy="417136"/>
            </a:xfrm>
            <a:custGeom>
              <a:avLst/>
              <a:gdLst>
                <a:gd name="connsiteX0" fmla="*/ 327687 w 328976"/>
                <a:gd name="connsiteY0" fmla="*/ 314613 h 417136"/>
                <a:gd name="connsiteX1" fmla="*/ 326829 w 328976"/>
                <a:gd name="connsiteY1" fmla="*/ 311575 h 417136"/>
                <a:gd name="connsiteX2" fmla="*/ 244629 w 328976"/>
                <a:gd name="connsiteY2" fmla="*/ 109281 h 417136"/>
                <a:gd name="connsiteX3" fmla="*/ 15171 w 328976"/>
                <a:gd name="connsiteY3" fmla="*/ 17 h 417136"/>
                <a:gd name="connsiteX4" fmla="*/ 26 w 328976"/>
                <a:gd name="connsiteY4" fmla="*/ 13402 h 417136"/>
                <a:gd name="connsiteX5" fmla="*/ 13457 w 328976"/>
                <a:gd name="connsiteY5" fmla="*/ 28496 h 417136"/>
                <a:gd name="connsiteX6" fmla="*/ 217196 w 328976"/>
                <a:gd name="connsiteY6" fmla="*/ 117540 h 417136"/>
                <a:gd name="connsiteX7" fmla="*/ 217768 w 328976"/>
                <a:gd name="connsiteY7" fmla="*/ 119249 h 417136"/>
                <a:gd name="connsiteX8" fmla="*/ 299683 w 328976"/>
                <a:gd name="connsiteY8" fmla="*/ 320689 h 417136"/>
                <a:gd name="connsiteX9" fmla="*/ 266536 w 328976"/>
                <a:gd name="connsiteY9" fmla="*/ 389512 h 417136"/>
                <a:gd name="connsiteX10" fmla="*/ 258154 w 328976"/>
                <a:gd name="connsiteY10" fmla="*/ 407834 h 417136"/>
                <a:gd name="connsiteX11" fmla="*/ 271489 w 328976"/>
                <a:gd name="connsiteY11" fmla="*/ 417137 h 417136"/>
                <a:gd name="connsiteX12" fmla="*/ 276537 w 328976"/>
                <a:gd name="connsiteY12" fmla="*/ 416187 h 417136"/>
                <a:gd name="connsiteX13" fmla="*/ 327687 w 328976"/>
                <a:gd name="connsiteY13" fmla="*/ 314613 h 4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76" h="417136">
                  <a:moveTo>
                    <a:pt x="327687" y="314613"/>
                  </a:moveTo>
                  <a:cubicBezTo>
                    <a:pt x="327496" y="313569"/>
                    <a:pt x="327210" y="312525"/>
                    <a:pt x="326829" y="311575"/>
                  </a:cubicBezTo>
                  <a:lnTo>
                    <a:pt x="244629" y="109281"/>
                  </a:lnTo>
                  <a:cubicBezTo>
                    <a:pt x="218149" y="13023"/>
                    <a:pt x="23458" y="492"/>
                    <a:pt x="15171" y="17"/>
                  </a:cubicBezTo>
                  <a:cubicBezTo>
                    <a:pt x="7265" y="-362"/>
                    <a:pt x="503" y="5523"/>
                    <a:pt x="26" y="13402"/>
                  </a:cubicBezTo>
                  <a:cubicBezTo>
                    <a:pt x="-450" y="21282"/>
                    <a:pt x="5551" y="28022"/>
                    <a:pt x="13457" y="28496"/>
                  </a:cubicBezTo>
                  <a:cubicBezTo>
                    <a:pt x="64415" y="31534"/>
                    <a:pt x="200337" y="53368"/>
                    <a:pt x="217196" y="117540"/>
                  </a:cubicBezTo>
                  <a:cubicBezTo>
                    <a:pt x="217387" y="118109"/>
                    <a:pt x="217577" y="118679"/>
                    <a:pt x="217768" y="119249"/>
                  </a:cubicBezTo>
                  <a:lnTo>
                    <a:pt x="299683" y="320689"/>
                  </a:lnTo>
                  <a:cubicBezTo>
                    <a:pt x="300731" y="329612"/>
                    <a:pt x="304446" y="375463"/>
                    <a:pt x="266536" y="389512"/>
                  </a:cubicBezTo>
                  <a:cubicBezTo>
                    <a:pt x="259106" y="392265"/>
                    <a:pt x="255392" y="400429"/>
                    <a:pt x="258154" y="407834"/>
                  </a:cubicBezTo>
                  <a:cubicBezTo>
                    <a:pt x="260345" y="413529"/>
                    <a:pt x="265774" y="417137"/>
                    <a:pt x="271489" y="417137"/>
                  </a:cubicBezTo>
                  <a:cubicBezTo>
                    <a:pt x="273108" y="417137"/>
                    <a:pt x="274823" y="416852"/>
                    <a:pt x="276537" y="416187"/>
                  </a:cubicBezTo>
                  <a:cubicBezTo>
                    <a:pt x="327210" y="397297"/>
                    <a:pt x="332163" y="341478"/>
                    <a:pt x="327687" y="314613"/>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3" name="Freeform 32">
              <a:extLst>
                <a:ext uri="{FF2B5EF4-FFF2-40B4-BE49-F238E27FC236}">
                  <a16:creationId xmlns:a16="http://schemas.microsoft.com/office/drawing/2014/main" id="{162D80F0-D293-54B8-02A3-065EE7571E48}"/>
                </a:ext>
              </a:extLst>
            </p:cNvPr>
            <p:cNvSpPr/>
            <p:nvPr/>
          </p:nvSpPr>
          <p:spPr>
            <a:xfrm>
              <a:off x="8996902" y="2987675"/>
              <a:ext cx="433863" cy="412088"/>
            </a:xfrm>
            <a:custGeom>
              <a:avLst/>
              <a:gdLst>
                <a:gd name="connsiteX0" fmla="*/ 166783 w 433863"/>
                <a:gd name="connsiteY0" fmla="*/ 412088 h 412088"/>
                <a:gd name="connsiteX1" fmla="*/ 330041 w 433863"/>
                <a:gd name="connsiteY1" fmla="*/ 239127 h 412088"/>
                <a:gd name="connsiteX2" fmla="*/ 317183 w 433863"/>
                <a:gd name="connsiteY2" fmla="*/ 223558 h 412088"/>
                <a:gd name="connsiteX3" fmla="*/ 301562 w 433863"/>
                <a:gd name="connsiteY3" fmla="*/ 236374 h 412088"/>
                <a:gd name="connsiteX4" fmla="*/ 166688 w 433863"/>
                <a:gd name="connsiteY4" fmla="*/ 383609 h 412088"/>
                <a:gd name="connsiteX5" fmla="*/ 32290 w 433863"/>
                <a:gd name="connsiteY5" fmla="*/ 240171 h 412088"/>
                <a:gd name="connsiteX6" fmla="*/ 28480 w 433863"/>
                <a:gd name="connsiteY6" fmla="*/ 183688 h 412088"/>
                <a:gd name="connsiteX7" fmla="*/ 28480 w 433863"/>
                <a:gd name="connsiteY7" fmla="*/ 166221 h 412088"/>
                <a:gd name="connsiteX8" fmla="*/ 166688 w 433863"/>
                <a:gd name="connsiteY8" fmla="*/ 28479 h 412088"/>
                <a:gd name="connsiteX9" fmla="*/ 304895 w 433863"/>
                <a:gd name="connsiteY9" fmla="*/ 166221 h 412088"/>
                <a:gd name="connsiteX10" fmla="*/ 304895 w 433863"/>
                <a:gd name="connsiteY10" fmla="*/ 169449 h 412088"/>
                <a:gd name="connsiteX11" fmla="*/ 74962 w 433863"/>
                <a:gd name="connsiteY11" fmla="*/ 169449 h 412088"/>
                <a:gd name="connsiteX12" fmla="*/ 60674 w 433863"/>
                <a:gd name="connsiteY12" fmla="*/ 183688 h 412088"/>
                <a:gd name="connsiteX13" fmla="*/ 74962 w 433863"/>
                <a:gd name="connsiteY13" fmla="*/ 197928 h 412088"/>
                <a:gd name="connsiteX14" fmla="*/ 419576 w 433863"/>
                <a:gd name="connsiteY14" fmla="*/ 197928 h 412088"/>
                <a:gd name="connsiteX15" fmla="*/ 433864 w 433863"/>
                <a:gd name="connsiteY15" fmla="*/ 183688 h 412088"/>
                <a:gd name="connsiteX16" fmla="*/ 419576 w 433863"/>
                <a:gd name="connsiteY16" fmla="*/ 169449 h 412088"/>
                <a:gd name="connsiteX17" fmla="*/ 333470 w 433863"/>
                <a:gd name="connsiteY17" fmla="*/ 169449 h 412088"/>
                <a:gd name="connsiteX18" fmla="*/ 333470 w 433863"/>
                <a:gd name="connsiteY18" fmla="*/ 166221 h 412088"/>
                <a:gd name="connsiteX19" fmla="*/ 166783 w 433863"/>
                <a:gd name="connsiteY19" fmla="*/ 0 h 412088"/>
                <a:gd name="connsiteX20" fmla="*/ 0 w 433863"/>
                <a:gd name="connsiteY20" fmla="*/ 166221 h 412088"/>
                <a:gd name="connsiteX21" fmla="*/ 0 w 433863"/>
                <a:gd name="connsiteY21" fmla="*/ 183688 h 412088"/>
                <a:gd name="connsiteX22" fmla="*/ 4001 w 433863"/>
                <a:gd name="connsiteY22" fmla="*/ 243114 h 412088"/>
                <a:gd name="connsiteX23" fmla="*/ 166878 w 433863"/>
                <a:gd name="connsiteY23" fmla="*/ 412088 h 4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863" h="412088">
                  <a:moveTo>
                    <a:pt x="166783" y="412088"/>
                  </a:moveTo>
                  <a:cubicBezTo>
                    <a:pt x="250317" y="412088"/>
                    <a:pt x="320516" y="337758"/>
                    <a:pt x="330041" y="239127"/>
                  </a:cubicBezTo>
                  <a:cubicBezTo>
                    <a:pt x="330803" y="231343"/>
                    <a:pt x="325088" y="224318"/>
                    <a:pt x="317183" y="223558"/>
                  </a:cubicBezTo>
                  <a:cubicBezTo>
                    <a:pt x="309372" y="222894"/>
                    <a:pt x="302324" y="228495"/>
                    <a:pt x="301562" y="236374"/>
                  </a:cubicBezTo>
                  <a:cubicBezTo>
                    <a:pt x="293465" y="320291"/>
                    <a:pt x="235458" y="383609"/>
                    <a:pt x="166688" y="383609"/>
                  </a:cubicBezTo>
                  <a:cubicBezTo>
                    <a:pt x="97917" y="383609"/>
                    <a:pt x="41624" y="321810"/>
                    <a:pt x="32290" y="240171"/>
                  </a:cubicBezTo>
                  <a:cubicBezTo>
                    <a:pt x="32290" y="239791"/>
                    <a:pt x="28480" y="198877"/>
                    <a:pt x="28480" y="183688"/>
                  </a:cubicBezTo>
                  <a:lnTo>
                    <a:pt x="28480" y="166221"/>
                  </a:lnTo>
                  <a:cubicBezTo>
                    <a:pt x="28480" y="90278"/>
                    <a:pt x="90488" y="28479"/>
                    <a:pt x="166688" y="28479"/>
                  </a:cubicBezTo>
                  <a:cubicBezTo>
                    <a:pt x="242888" y="28479"/>
                    <a:pt x="304895" y="90278"/>
                    <a:pt x="304895" y="166221"/>
                  </a:cubicBezTo>
                  <a:lnTo>
                    <a:pt x="304895" y="169449"/>
                  </a:lnTo>
                  <a:lnTo>
                    <a:pt x="74962" y="169449"/>
                  </a:lnTo>
                  <a:cubicBezTo>
                    <a:pt x="67056" y="169449"/>
                    <a:pt x="60674" y="175809"/>
                    <a:pt x="60674" y="183688"/>
                  </a:cubicBezTo>
                  <a:cubicBezTo>
                    <a:pt x="60674" y="191567"/>
                    <a:pt x="67056" y="197928"/>
                    <a:pt x="74962" y="197928"/>
                  </a:cubicBezTo>
                  <a:lnTo>
                    <a:pt x="419576" y="197928"/>
                  </a:lnTo>
                  <a:cubicBezTo>
                    <a:pt x="427482" y="197928"/>
                    <a:pt x="433864" y="191567"/>
                    <a:pt x="433864" y="183688"/>
                  </a:cubicBezTo>
                  <a:cubicBezTo>
                    <a:pt x="433864" y="175809"/>
                    <a:pt x="427482" y="169449"/>
                    <a:pt x="419576" y="169449"/>
                  </a:cubicBezTo>
                  <a:lnTo>
                    <a:pt x="333470" y="169449"/>
                  </a:lnTo>
                  <a:lnTo>
                    <a:pt x="333470" y="166221"/>
                  </a:lnTo>
                  <a:cubicBezTo>
                    <a:pt x="333566" y="74614"/>
                    <a:pt x="258699" y="0"/>
                    <a:pt x="166783" y="0"/>
                  </a:cubicBezTo>
                  <a:cubicBezTo>
                    <a:pt x="74867" y="0"/>
                    <a:pt x="0" y="74614"/>
                    <a:pt x="0" y="166221"/>
                  </a:cubicBezTo>
                  <a:lnTo>
                    <a:pt x="0" y="183688"/>
                  </a:lnTo>
                  <a:cubicBezTo>
                    <a:pt x="0" y="200111"/>
                    <a:pt x="3810" y="241025"/>
                    <a:pt x="4001" y="243114"/>
                  </a:cubicBezTo>
                  <a:cubicBezTo>
                    <a:pt x="15049" y="339467"/>
                    <a:pt x="85058" y="412088"/>
                    <a:pt x="166878" y="412088"/>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4" name="Freeform 33">
              <a:extLst>
                <a:ext uri="{FF2B5EF4-FFF2-40B4-BE49-F238E27FC236}">
                  <a16:creationId xmlns:a16="http://schemas.microsoft.com/office/drawing/2014/main" id="{56185086-C688-AB37-0A24-624C944DA091}"/>
                </a:ext>
              </a:extLst>
            </p:cNvPr>
            <p:cNvSpPr/>
            <p:nvPr/>
          </p:nvSpPr>
          <p:spPr>
            <a:xfrm>
              <a:off x="8943401" y="3467827"/>
              <a:ext cx="448216" cy="463539"/>
            </a:xfrm>
            <a:custGeom>
              <a:avLst/>
              <a:gdLst>
                <a:gd name="connsiteX0" fmla="*/ 448122 w 448216"/>
                <a:gd name="connsiteY0" fmla="*/ 220995 h 463539"/>
                <a:gd name="connsiteX1" fmla="*/ 433167 w 448216"/>
                <a:gd name="connsiteY1" fmla="*/ 207420 h 463539"/>
                <a:gd name="connsiteX2" fmla="*/ 419547 w 448216"/>
                <a:gd name="connsiteY2" fmla="*/ 222324 h 463539"/>
                <a:gd name="connsiteX3" fmla="*/ 419737 w 448216"/>
                <a:gd name="connsiteY3" fmla="*/ 231627 h 463539"/>
                <a:gd name="connsiteX4" fmla="*/ 398877 w 448216"/>
                <a:gd name="connsiteY4" fmla="*/ 320576 h 463539"/>
                <a:gd name="connsiteX5" fmla="*/ 230094 w 448216"/>
                <a:gd name="connsiteY5" fmla="*/ 223464 h 463539"/>
                <a:gd name="connsiteX6" fmla="*/ 230094 w 448216"/>
                <a:gd name="connsiteY6" fmla="*/ 28953 h 463539"/>
                <a:gd name="connsiteX7" fmla="*/ 322582 w 448216"/>
                <a:gd name="connsiteY7" fmla="*/ 58476 h 463539"/>
                <a:gd name="connsiteX8" fmla="*/ 342204 w 448216"/>
                <a:gd name="connsiteY8" fmla="*/ 53825 h 463539"/>
                <a:gd name="connsiteX9" fmla="*/ 337536 w 448216"/>
                <a:gd name="connsiteY9" fmla="*/ 34269 h 463539"/>
                <a:gd name="connsiteX10" fmla="*/ 215712 w 448216"/>
                <a:gd name="connsiteY10" fmla="*/ 0 h 463539"/>
                <a:gd name="connsiteX11" fmla="*/ 29022 w 448216"/>
                <a:gd name="connsiteY11" fmla="*/ 93600 h 463539"/>
                <a:gd name="connsiteX12" fmla="*/ 31974 w 448216"/>
                <a:gd name="connsiteY12" fmla="*/ 113535 h 463539"/>
                <a:gd name="connsiteX13" fmla="*/ 40452 w 448216"/>
                <a:gd name="connsiteY13" fmla="*/ 116383 h 463539"/>
                <a:gd name="connsiteX14" fmla="*/ 51882 w 448216"/>
                <a:gd name="connsiteY14" fmla="*/ 110688 h 463539"/>
                <a:gd name="connsiteX15" fmla="*/ 201329 w 448216"/>
                <a:gd name="connsiteY15" fmla="*/ 29143 h 463539"/>
                <a:gd name="connsiteX16" fmla="*/ 201329 w 448216"/>
                <a:gd name="connsiteY16" fmla="*/ 223653 h 463539"/>
                <a:gd name="connsiteX17" fmla="*/ 32355 w 448216"/>
                <a:gd name="connsiteY17" fmla="*/ 320861 h 463539"/>
                <a:gd name="connsiteX18" fmla="*/ 27402 w 448216"/>
                <a:gd name="connsiteY18" fmla="*/ 310229 h 463539"/>
                <a:gd name="connsiteX19" fmla="*/ 8733 w 448216"/>
                <a:gd name="connsiteY19" fmla="*/ 302635 h 463539"/>
                <a:gd name="connsiteX20" fmla="*/ 1113 w 448216"/>
                <a:gd name="connsiteY20" fmla="*/ 321241 h 463539"/>
                <a:gd name="connsiteX21" fmla="*/ 14067 w 448216"/>
                <a:gd name="connsiteY21" fmla="*/ 347061 h 463539"/>
                <a:gd name="connsiteX22" fmla="*/ 14353 w 448216"/>
                <a:gd name="connsiteY22" fmla="*/ 347726 h 463539"/>
                <a:gd name="connsiteX23" fmla="*/ 14639 w 448216"/>
                <a:gd name="connsiteY23" fmla="*/ 348011 h 463539"/>
                <a:gd name="connsiteX24" fmla="*/ 215712 w 448216"/>
                <a:gd name="connsiteY24" fmla="*/ 463540 h 463539"/>
                <a:gd name="connsiteX25" fmla="*/ 416594 w 448216"/>
                <a:gd name="connsiteY25" fmla="*/ 348296 h 463539"/>
                <a:gd name="connsiteX26" fmla="*/ 417070 w 448216"/>
                <a:gd name="connsiteY26" fmla="*/ 347631 h 463539"/>
                <a:gd name="connsiteX27" fmla="*/ 417546 w 448216"/>
                <a:gd name="connsiteY27" fmla="*/ 346587 h 463539"/>
                <a:gd name="connsiteX28" fmla="*/ 448217 w 448216"/>
                <a:gd name="connsiteY28" fmla="*/ 231722 h 463539"/>
                <a:gd name="connsiteX29" fmla="*/ 447931 w 448216"/>
                <a:gd name="connsiteY29" fmla="*/ 221090 h 463539"/>
                <a:gd name="connsiteX30" fmla="*/ 215807 w 448216"/>
                <a:gd name="connsiteY30" fmla="*/ 434871 h 463539"/>
                <a:gd name="connsiteX31" fmla="*/ 46833 w 448216"/>
                <a:gd name="connsiteY31" fmla="*/ 345353 h 463539"/>
                <a:gd name="connsiteX32" fmla="*/ 215807 w 448216"/>
                <a:gd name="connsiteY32" fmla="*/ 248145 h 463539"/>
                <a:gd name="connsiteX33" fmla="*/ 384780 w 448216"/>
                <a:gd name="connsiteY33" fmla="*/ 345353 h 463539"/>
                <a:gd name="connsiteX34" fmla="*/ 215807 w 448216"/>
                <a:gd name="connsiteY34" fmla="*/ 434966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216" h="463539">
                  <a:moveTo>
                    <a:pt x="448122" y="220995"/>
                  </a:moveTo>
                  <a:cubicBezTo>
                    <a:pt x="447741" y="213116"/>
                    <a:pt x="441168" y="207041"/>
                    <a:pt x="433167" y="207420"/>
                  </a:cubicBezTo>
                  <a:cubicBezTo>
                    <a:pt x="425262" y="207800"/>
                    <a:pt x="419166" y="214445"/>
                    <a:pt x="419547" y="222324"/>
                  </a:cubicBezTo>
                  <a:cubicBezTo>
                    <a:pt x="419737" y="225457"/>
                    <a:pt x="419737" y="228495"/>
                    <a:pt x="419737" y="231627"/>
                  </a:cubicBezTo>
                  <a:cubicBezTo>
                    <a:pt x="419737" y="263524"/>
                    <a:pt x="412117" y="293616"/>
                    <a:pt x="398877" y="320576"/>
                  </a:cubicBezTo>
                  <a:lnTo>
                    <a:pt x="230094" y="223464"/>
                  </a:lnTo>
                  <a:lnTo>
                    <a:pt x="230094" y="28953"/>
                  </a:lnTo>
                  <a:cubicBezTo>
                    <a:pt x="262860" y="31232"/>
                    <a:pt x="294579" y="41294"/>
                    <a:pt x="322582" y="58476"/>
                  </a:cubicBezTo>
                  <a:cubicBezTo>
                    <a:pt x="329250" y="62653"/>
                    <a:pt x="338108" y="60470"/>
                    <a:pt x="342204" y="53825"/>
                  </a:cubicBezTo>
                  <a:cubicBezTo>
                    <a:pt x="346299" y="47085"/>
                    <a:pt x="344299" y="38351"/>
                    <a:pt x="337536" y="34269"/>
                  </a:cubicBezTo>
                  <a:cubicBezTo>
                    <a:pt x="300960" y="11866"/>
                    <a:pt x="258860" y="0"/>
                    <a:pt x="215712" y="0"/>
                  </a:cubicBezTo>
                  <a:cubicBezTo>
                    <a:pt x="142560" y="0"/>
                    <a:pt x="72741" y="35029"/>
                    <a:pt x="29022" y="93600"/>
                  </a:cubicBezTo>
                  <a:cubicBezTo>
                    <a:pt x="24354" y="99866"/>
                    <a:pt x="25593" y="108789"/>
                    <a:pt x="31974" y="113535"/>
                  </a:cubicBezTo>
                  <a:cubicBezTo>
                    <a:pt x="34546" y="115434"/>
                    <a:pt x="37499" y="116383"/>
                    <a:pt x="40452" y="116383"/>
                  </a:cubicBezTo>
                  <a:cubicBezTo>
                    <a:pt x="44833" y="116383"/>
                    <a:pt x="49119" y="114390"/>
                    <a:pt x="51882" y="110688"/>
                  </a:cubicBezTo>
                  <a:cubicBezTo>
                    <a:pt x="87981" y="62369"/>
                    <a:pt x="141798" y="33130"/>
                    <a:pt x="201329" y="29143"/>
                  </a:cubicBezTo>
                  <a:lnTo>
                    <a:pt x="201329" y="223653"/>
                  </a:lnTo>
                  <a:lnTo>
                    <a:pt x="32355" y="320861"/>
                  </a:lnTo>
                  <a:cubicBezTo>
                    <a:pt x="30641" y="317349"/>
                    <a:pt x="28926" y="313836"/>
                    <a:pt x="27402" y="310229"/>
                  </a:cubicBezTo>
                  <a:cubicBezTo>
                    <a:pt x="24354" y="302919"/>
                    <a:pt x="15972" y="299597"/>
                    <a:pt x="8733" y="302635"/>
                  </a:cubicBezTo>
                  <a:cubicBezTo>
                    <a:pt x="1494" y="305672"/>
                    <a:pt x="-1935" y="314026"/>
                    <a:pt x="1113" y="321241"/>
                  </a:cubicBezTo>
                  <a:cubicBezTo>
                    <a:pt x="4923" y="330164"/>
                    <a:pt x="9305" y="338708"/>
                    <a:pt x="14067" y="347061"/>
                  </a:cubicBezTo>
                  <a:cubicBezTo>
                    <a:pt x="14163" y="347251"/>
                    <a:pt x="14258" y="347536"/>
                    <a:pt x="14353" y="347726"/>
                  </a:cubicBezTo>
                  <a:cubicBezTo>
                    <a:pt x="14353" y="347821"/>
                    <a:pt x="14544" y="347916"/>
                    <a:pt x="14639" y="348011"/>
                  </a:cubicBezTo>
                  <a:cubicBezTo>
                    <a:pt x="55882" y="419018"/>
                    <a:pt x="131796" y="463540"/>
                    <a:pt x="215712" y="463540"/>
                  </a:cubicBezTo>
                  <a:cubicBezTo>
                    <a:pt x="299627" y="463540"/>
                    <a:pt x="376208" y="417119"/>
                    <a:pt x="416594" y="348296"/>
                  </a:cubicBezTo>
                  <a:cubicBezTo>
                    <a:pt x="416784" y="348106"/>
                    <a:pt x="416975" y="347916"/>
                    <a:pt x="417070" y="347631"/>
                  </a:cubicBezTo>
                  <a:cubicBezTo>
                    <a:pt x="417261" y="347346"/>
                    <a:pt x="417356" y="346967"/>
                    <a:pt x="417546" y="346587"/>
                  </a:cubicBezTo>
                  <a:cubicBezTo>
                    <a:pt x="437073" y="312697"/>
                    <a:pt x="448217" y="273491"/>
                    <a:pt x="448217" y="231722"/>
                  </a:cubicBezTo>
                  <a:cubicBezTo>
                    <a:pt x="448217" y="228115"/>
                    <a:pt x="448217" y="224603"/>
                    <a:pt x="447931" y="221090"/>
                  </a:cubicBezTo>
                  <a:close/>
                  <a:moveTo>
                    <a:pt x="215807" y="434871"/>
                  </a:moveTo>
                  <a:cubicBezTo>
                    <a:pt x="146941" y="434871"/>
                    <a:pt x="84267" y="400697"/>
                    <a:pt x="46833" y="345353"/>
                  </a:cubicBezTo>
                  <a:lnTo>
                    <a:pt x="215807" y="248145"/>
                  </a:lnTo>
                  <a:lnTo>
                    <a:pt x="384780" y="345353"/>
                  </a:lnTo>
                  <a:cubicBezTo>
                    <a:pt x="348109" y="399368"/>
                    <a:pt x="286006" y="434966"/>
                    <a:pt x="215807" y="434966"/>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5" name="Freeform 34">
              <a:extLst>
                <a:ext uri="{FF2B5EF4-FFF2-40B4-BE49-F238E27FC236}">
                  <a16:creationId xmlns:a16="http://schemas.microsoft.com/office/drawing/2014/main" id="{C1514930-CD63-6408-1A6D-B04494AF45FC}"/>
                </a:ext>
              </a:extLst>
            </p:cNvPr>
            <p:cNvSpPr/>
            <p:nvPr/>
          </p:nvSpPr>
          <p:spPr>
            <a:xfrm>
              <a:off x="8860311" y="3580884"/>
              <a:ext cx="161550" cy="174863"/>
            </a:xfrm>
            <a:custGeom>
              <a:avLst/>
              <a:gdLst>
                <a:gd name="connsiteX0" fmla="*/ 124399 w 161550"/>
                <a:gd name="connsiteY0" fmla="*/ 165465 h 174863"/>
                <a:gd name="connsiteX1" fmla="*/ 149355 w 161550"/>
                <a:gd name="connsiteY1" fmla="*/ 129012 h 174863"/>
                <a:gd name="connsiteX2" fmla="*/ 160309 w 161550"/>
                <a:gd name="connsiteY2" fmla="*/ 76706 h 174863"/>
                <a:gd name="connsiteX3" fmla="*/ 152117 w 161550"/>
                <a:gd name="connsiteY3" fmla="*/ 33324 h 174863"/>
                <a:gd name="connsiteX4" fmla="*/ 115541 w 161550"/>
                <a:gd name="connsiteY4" fmla="*/ 8452 h 174863"/>
                <a:gd name="connsiteX5" fmla="*/ 80680 w 161550"/>
                <a:gd name="connsiteY5" fmla="*/ 1238 h 174863"/>
                <a:gd name="connsiteX6" fmla="*/ 37150 w 161550"/>
                <a:gd name="connsiteY6" fmla="*/ 9402 h 174863"/>
                <a:gd name="connsiteX7" fmla="*/ 12195 w 161550"/>
                <a:gd name="connsiteY7" fmla="*/ 45854 h 174863"/>
                <a:gd name="connsiteX8" fmla="*/ 1241 w 161550"/>
                <a:gd name="connsiteY8" fmla="*/ 98160 h 174863"/>
                <a:gd name="connsiteX9" fmla="*/ 46104 w 161550"/>
                <a:gd name="connsiteY9" fmla="*/ 166415 h 174863"/>
                <a:gd name="connsiteX10" fmla="*/ 80965 w 161550"/>
                <a:gd name="connsiteY10" fmla="*/ 173629 h 174863"/>
                <a:gd name="connsiteX11" fmla="*/ 92967 w 161550"/>
                <a:gd name="connsiteY11" fmla="*/ 174863 h 174863"/>
                <a:gd name="connsiteX12" fmla="*/ 124590 w 161550"/>
                <a:gd name="connsiteY12" fmla="*/ 165465 h 174863"/>
                <a:gd name="connsiteX13" fmla="*/ 86680 w 161550"/>
                <a:gd name="connsiteY13" fmla="*/ 145815 h 174863"/>
                <a:gd name="connsiteX14" fmla="*/ 51819 w 161550"/>
                <a:gd name="connsiteY14" fmla="*/ 138600 h 174863"/>
                <a:gd name="connsiteX15" fmla="*/ 33245 w 161550"/>
                <a:gd name="connsiteY15" fmla="*/ 125975 h 174863"/>
                <a:gd name="connsiteX16" fmla="*/ 29054 w 161550"/>
                <a:gd name="connsiteY16" fmla="*/ 103951 h 174863"/>
                <a:gd name="connsiteX17" fmla="*/ 40008 w 161550"/>
                <a:gd name="connsiteY17" fmla="*/ 51645 h 174863"/>
                <a:gd name="connsiteX18" fmla="*/ 52676 w 161550"/>
                <a:gd name="connsiteY18" fmla="*/ 33134 h 174863"/>
                <a:gd name="connsiteX19" fmla="*/ 74774 w 161550"/>
                <a:gd name="connsiteY19" fmla="*/ 28957 h 174863"/>
                <a:gd name="connsiteX20" fmla="*/ 109636 w 161550"/>
                <a:gd name="connsiteY20" fmla="*/ 36172 h 174863"/>
                <a:gd name="connsiteX21" fmla="*/ 128209 w 161550"/>
                <a:gd name="connsiteY21" fmla="*/ 48797 h 174863"/>
                <a:gd name="connsiteX22" fmla="*/ 132400 w 161550"/>
                <a:gd name="connsiteY22" fmla="*/ 70821 h 174863"/>
                <a:gd name="connsiteX23" fmla="*/ 121447 w 161550"/>
                <a:gd name="connsiteY23" fmla="*/ 123127 h 174863"/>
                <a:gd name="connsiteX24" fmla="*/ 108778 w 161550"/>
                <a:gd name="connsiteY24" fmla="*/ 141638 h 174863"/>
                <a:gd name="connsiteX25" fmla="*/ 86680 w 161550"/>
                <a:gd name="connsiteY25" fmla="*/ 145815 h 1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550" h="174863">
                  <a:moveTo>
                    <a:pt x="124399" y="165465"/>
                  </a:moveTo>
                  <a:cubicBezTo>
                    <a:pt x="137353" y="157017"/>
                    <a:pt x="146212" y="144106"/>
                    <a:pt x="149355" y="129012"/>
                  </a:cubicBezTo>
                  <a:lnTo>
                    <a:pt x="160309" y="76706"/>
                  </a:lnTo>
                  <a:cubicBezTo>
                    <a:pt x="163452" y="61613"/>
                    <a:pt x="160594" y="46234"/>
                    <a:pt x="152117" y="33324"/>
                  </a:cubicBezTo>
                  <a:cubicBezTo>
                    <a:pt x="143640" y="20413"/>
                    <a:pt x="130686" y="11585"/>
                    <a:pt x="115541" y="8452"/>
                  </a:cubicBezTo>
                  <a:lnTo>
                    <a:pt x="80680" y="1238"/>
                  </a:lnTo>
                  <a:cubicBezTo>
                    <a:pt x="65535" y="-1895"/>
                    <a:pt x="50104" y="953"/>
                    <a:pt x="37150" y="9402"/>
                  </a:cubicBezTo>
                  <a:cubicBezTo>
                    <a:pt x="24196" y="17850"/>
                    <a:pt x="15338" y="30761"/>
                    <a:pt x="12195" y="45854"/>
                  </a:cubicBezTo>
                  <a:lnTo>
                    <a:pt x="1241" y="98160"/>
                  </a:lnTo>
                  <a:cubicBezTo>
                    <a:pt x="-5331" y="129297"/>
                    <a:pt x="14862" y="159959"/>
                    <a:pt x="46104" y="166415"/>
                  </a:cubicBezTo>
                  <a:lnTo>
                    <a:pt x="80965" y="173629"/>
                  </a:lnTo>
                  <a:cubicBezTo>
                    <a:pt x="84966" y="174484"/>
                    <a:pt x="88966" y="174863"/>
                    <a:pt x="92967" y="174863"/>
                  </a:cubicBezTo>
                  <a:cubicBezTo>
                    <a:pt x="104111" y="174863"/>
                    <a:pt x="114970" y="171636"/>
                    <a:pt x="124590" y="165465"/>
                  </a:cubicBezTo>
                  <a:close/>
                  <a:moveTo>
                    <a:pt x="86680" y="145815"/>
                  </a:moveTo>
                  <a:lnTo>
                    <a:pt x="51819" y="138600"/>
                  </a:lnTo>
                  <a:cubicBezTo>
                    <a:pt x="44104" y="136986"/>
                    <a:pt x="37531" y="132525"/>
                    <a:pt x="33245" y="125975"/>
                  </a:cubicBezTo>
                  <a:cubicBezTo>
                    <a:pt x="28959" y="119425"/>
                    <a:pt x="27435" y="111640"/>
                    <a:pt x="29054" y="103951"/>
                  </a:cubicBezTo>
                  <a:lnTo>
                    <a:pt x="40008" y="51645"/>
                  </a:lnTo>
                  <a:cubicBezTo>
                    <a:pt x="41627" y="43956"/>
                    <a:pt x="46104" y="37406"/>
                    <a:pt x="52676" y="33134"/>
                  </a:cubicBezTo>
                  <a:cubicBezTo>
                    <a:pt x="59248" y="28862"/>
                    <a:pt x="67059" y="27343"/>
                    <a:pt x="74774" y="28957"/>
                  </a:cubicBezTo>
                  <a:lnTo>
                    <a:pt x="109636" y="36172"/>
                  </a:lnTo>
                  <a:cubicBezTo>
                    <a:pt x="117351" y="37785"/>
                    <a:pt x="123923" y="42247"/>
                    <a:pt x="128209" y="48797"/>
                  </a:cubicBezTo>
                  <a:cubicBezTo>
                    <a:pt x="132496" y="55347"/>
                    <a:pt x="134020" y="63131"/>
                    <a:pt x="132400" y="70821"/>
                  </a:cubicBezTo>
                  <a:lnTo>
                    <a:pt x="121447" y="123127"/>
                  </a:lnTo>
                  <a:cubicBezTo>
                    <a:pt x="119827" y="130816"/>
                    <a:pt x="115351" y="137366"/>
                    <a:pt x="108778" y="141638"/>
                  </a:cubicBezTo>
                  <a:cubicBezTo>
                    <a:pt x="102206" y="145910"/>
                    <a:pt x="94396" y="147429"/>
                    <a:pt x="86680" y="145815"/>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6" name="Freeform 35">
              <a:extLst>
                <a:ext uri="{FF2B5EF4-FFF2-40B4-BE49-F238E27FC236}">
                  <a16:creationId xmlns:a16="http://schemas.microsoft.com/office/drawing/2014/main" id="{232C02F0-18A0-C1DE-378B-D533ECC6465B}"/>
                </a:ext>
              </a:extLst>
            </p:cNvPr>
            <p:cNvSpPr/>
            <p:nvPr/>
          </p:nvSpPr>
          <p:spPr>
            <a:xfrm>
              <a:off x="9001053" y="3574203"/>
              <a:ext cx="54483" cy="101234"/>
            </a:xfrm>
            <a:custGeom>
              <a:avLst/>
              <a:gdLst>
                <a:gd name="connsiteX0" fmla="*/ 23281 w 54483"/>
                <a:gd name="connsiteY0" fmla="*/ 84052 h 101234"/>
                <a:gd name="connsiteX1" fmla="*/ 34330 w 54483"/>
                <a:gd name="connsiteY1" fmla="*/ 100950 h 101234"/>
                <a:gd name="connsiteX2" fmla="*/ 37283 w 54483"/>
                <a:gd name="connsiteY2" fmla="*/ 101234 h 101234"/>
                <a:gd name="connsiteX3" fmla="*/ 51284 w 54483"/>
                <a:gd name="connsiteY3" fmla="*/ 89938 h 101234"/>
                <a:gd name="connsiteX4" fmla="*/ 52808 w 54483"/>
                <a:gd name="connsiteY4" fmla="*/ 82438 h 101234"/>
                <a:gd name="connsiteX5" fmla="*/ 22900 w 54483"/>
                <a:gd name="connsiteY5" fmla="*/ 2888 h 101234"/>
                <a:gd name="connsiteX6" fmla="*/ 2897 w 54483"/>
                <a:gd name="connsiteY6" fmla="*/ 5641 h 101234"/>
                <a:gd name="connsiteX7" fmla="*/ 5660 w 54483"/>
                <a:gd name="connsiteY7" fmla="*/ 25576 h 101234"/>
                <a:gd name="connsiteX8" fmla="*/ 24805 w 54483"/>
                <a:gd name="connsiteY8" fmla="*/ 76648 h 101234"/>
                <a:gd name="connsiteX9" fmla="*/ 23281 w 54483"/>
                <a:gd name="connsiteY9" fmla="*/ 84147 h 1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83" h="101234">
                  <a:moveTo>
                    <a:pt x="23281" y="84052"/>
                  </a:moveTo>
                  <a:cubicBezTo>
                    <a:pt x="21662" y="91741"/>
                    <a:pt x="26615" y="99336"/>
                    <a:pt x="34330" y="100950"/>
                  </a:cubicBezTo>
                  <a:cubicBezTo>
                    <a:pt x="35282" y="101139"/>
                    <a:pt x="36330" y="101234"/>
                    <a:pt x="37283" y="101234"/>
                  </a:cubicBezTo>
                  <a:cubicBezTo>
                    <a:pt x="43950" y="101234"/>
                    <a:pt x="49856" y="96583"/>
                    <a:pt x="51284" y="89938"/>
                  </a:cubicBezTo>
                  <a:lnTo>
                    <a:pt x="52808" y="82438"/>
                  </a:lnTo>
                  <a:cubicBezTo>
                    <a:pt x="59095" y="52536"/>
                    <a:pt x="47379" y="21304"/>
                    <a:pt x="22900" y="2888"/>
                  </a:cubicBezTo>
                  <a:cubicBezTo>
                    <a:pt x="16613" y="-1859"/>
                    <a:pt x="7660" y="-625"/>
                    <a:pt x="2897" y="5641"/>
                  </a:cubicBezTo>
                  <a:cubicBezTo>
                    <a:pt x="-1865" y="11906"/>
                    <a:pt x="-627" y="20829"/>
                    <a:pt x="5660" y="25576"/>
                  </a:cubicBezTo>
                  <a:cubicBezTo>
                    <a:pt x="21376" y="37442"/>
                    <a:pt x="28901" y="57472"/>
                    <a:pt x="24805" y="76648"/>
                  </a:cubicBezTo>
                  <a:lnTo>
                    <a:pt x="23281" y="84147"/>
                  </a:ln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7" name="Freeform 36">
              <a:extLst>
                <a:ext uri="{FF2B5EF4-FFF2-40B4-BE49-F238E27FC236}">
                  <a16:creationId xmlns:a16="http://schemas.microsoft.com/office/drawing/2014/main" id="{4F66574C-6D8B-5568-0C22-B1E6028B93DF}"/>
                </a:ext>
              </a:extLst>
            </p:cNvPr>
            <p:cNvSpPr/>
            <p:nvPr/>
          </p:nvSpPr>
          <p:spPr>
            <a:xfrm>
              <a:off x="9242228" y="3506238"/>
              <a:ext cx="174193" cy="179451"/>
            </a:xfrm>
            <a:custGeom>
              <a:avLst/>
              <a:gdLst>
                <a:gd name="connsiteX0" fmla="*/ 137484 w 174193"/>
                <a:gd name="connsiteY0" fmla="*/ 27375 h 179451"/>
                <a:gd name="connsiteX1" fmla="*/ 57760 w 174193"/>
                <a:gd name="connsiteY1" fmla="*/ 8579 h 179451"/>
                <a:gd name="connsiteX2" fmla="*/ 27470 w 174193"/>
                <a:gd name="connsiteY2" fmla="*/ 27185 h 179451"/>
                <a:gd name="connsiteX3" fmla="*/ 1562 w 174193"/>
                <a:gd name="connsiteY3" fmla="*/ 62974 h 179451"/>
                <a:gd name="connsiteX4" fmla="*/ 8611 w 174193"/>
                <a:gd name="connsiteY4" fmla="*/ 106546 h 179451"/>
                <a:gd name="connsiteX5" fmla="*/ 36805 w 174193"/>
                <a:gd name="connsiteY5" fmla="*/ 152017 h 179451"/>
                <a:gd name="connsiteX6" fmla="*/ 72714 w 174193"/>
                <a:gd name="connsiteY6" fmla="*/ 177838 h 179451"/>
                <a:gd name="connsiteX7" fmla="*/ 86144 w 174193"/>
                <a:gd name="connsiteY7" fmla="*/ 179452 h 179451"/>
                <a:gd name="connsiteX8" fmla="*/ 116434 w 174193"/>
                <a:gd name="connsiteY8" fmla="*/ 170813 h 179451"/>
                <a:gd name="connsiteX9" fmla="*/ 146723 w 174193"/>
                <a:gd name="connsiteY9" fmla="*/ 152207 h 179451"/>
                <a:gd name="connsiteX10" fmla="*/ 172631 w 174193"/>
                <a:gd name="connsiteY10" fmla="*/ 116419 h 179451"/>
                <a:gd name="connsiteX11" fmla="*/ 165583 w 174193"/>
                <a:gd name="connsiteY11" fmla="*/ 72846 h 179451"/>
                <a:gd name="connsiteX12" fmla="*/ 137389 w 174193"/>
                <a:gd name="connsiteY12" fmla="*/ 27375 h 179451"/>
                <a:gd name="connsiteX13" fmla="*/ 145009 w 174193"/>
                <a:gd name="connsiteY13" fmla="*/ 109869 h 179451"/>
                <a:gd name="connsiteX14" fmla="*/ 131864 w 174193"/>
                <a:gd name="connsiteY14" fmla="*/ 128000 h 179451"/>
                <a:gd name="connsiteX15" fmla="*/ 101575 w 174193"/>
                <a:gd name="connsiteY15" fmla="*/ 146606 h 179451"/>
                <a:gd name="connsiteX16" fmla="*/ 79381 w 174193"/>
                <a:gd name="connsiteY16" fmla="*/ 150214 h 179451"/>
                <a:gd name="connsiteX17" fmla="*/ 61189 w 174193"/>
                <a:gd name="connsiteY17" fmla="*/ 137113 h 179451"/>
                <a:gd name="connsiteX18" fmla="*/ 32995 w 174193"/>
                <a:gd name="connsiteY18" fmla="*/ 91642 h 179451"/>
                <a:gd name="connsiteX19" fmla="*/ 29375 w 174193"/>
                <a:gd name="connsiteY19" fmla="*/ 69524 h 179451"/>
                <a:gd name="connsiteX20" fmla="*/ 42520 w 174193"/>
                <a:gd name="connsiteY20" fmla="*/ 51392 h 179451"/>
                <a:gd name="connsiteX21" fmla="*/ 72809 w 174193"/>
                <a:gd name="connsiteY21" fmla="*/ 32786 h 179451"/>
                <a:gd name="connsiteX22" fmla="*/ 88144 w 174193"/>
                <a:gd name="connsiteY22" fmla="*/ 28419 h 179451"/>
                <a:gd name="connsiteX23" fmla="*/ 113195 w 174193"/>
                <a:gd name="connsiteY23" fmla="*/ 42279 h 179451"/>
                <a:gd name="connsiteX24" fmla="*/ 141389 w 174193"/>
                <a:gd name="connsiteY24" fmla="*/ 87750 h 179451"/>
                <a:gd name="connsiteX25" fmla="*/ 145009 w 174193"/>
                <a:gd name="connsiteY25" fmla="*/ 109869 h 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193" h="179451">
                  <a:moveTo>
                    <a:pt x="137484" y="27375"/>
                  </a:moveTo>
                  <a:cubicBezTo>
                    <a:pt x="120720" y="320"/>
                    <a:pt x="85001" y="-8128"/>
                    <a:pt x="57760" y="8579"/>
                  </a:cubicBezTo>
                  <a:lnTo>
                    <a:pt x="27470" y="27185"/>
                  </a:lnTo>
                  <a:cubicBezTo>
                    <a:pt x="14326" y="35254"/>
                    <a:pt x="5086" y="47975"/>
                    <a:pt x="1562" y="62974"/>
                  </a:cubicBezTo>
                  <a:cubicBezTo>
                    <a:pt x="-1962" y="77972"/>
                    <a:pt x="514" y="93446"/>
                    <a:pt x="8611" y="106546"/>
                  </a:cubicBezTo>
                  <a:lnTo>
                    <a:pt x="36805" y="152017"/>
                  </a:lnTo>
                  <a:cubicBezTo>
                    <a:pt x="44901" y="165118"/>
                    <a:pt x="57664" y="174326"/>
                    <a:pt x="72714" y="177838"/>
                  </a:cubicBezTo>
                  <a:cubicBezTo>
                    <a:pt x="77191" y="178882"/>
                    <a:pt x="81667" y="179452"/>
                    <a:pt x="86144" y="179452"/>
                  </a:cubicBezTo>
                  <a:cubicBezTo>
                    <a:pt x="96717" y="179452"/>
                    <a:pt x="107194" y="176509"/>
                    <a:pt x="116434" y="170813"/>
                  </a:cubicBezTo>
                  <a:lnTo>
                    <a:pt x="146723" y="152207"/>
                  </a:lnTo>
                  <a:cubicBezTo>
                    <a:pt x="159868" y="144138"/>
                    <a:pt x="169107" y="131418"/>
                    <a:pt x="172631" y="116419"/>
                  </a:cubicBezTo>
                  <a:cubicBezTo>
                    <a:pt x="176155" y="101420"/>
                    <a:pt x="173679" y="85947"/>
                    <a:pt x="165583" y="72846"/>
                  </a:cubicBezTo>
                  <a:lnTo>
                    <a:pt x="137389" y="27375"/>
                  </a:lnTo>
                  <a:close/>
                  <a:moveTo>
                    <a:pt x="145009" y="109869"/>
                  </a:moveTo>
                  <a:cubicBezTo>
                    <a:pt x="143199" y="117463"/>
                    <a:pt x="138532" y="123918"/>
                    <a:pt x="131864" y="128000"/>
                  </a:cubicBezTo>
                  <a:lnTo>
                    <a:pt x="101575" y="146606"/>
                  </a:lnTo>
                  <a:cubicBezTo>
                    <a:pt x="94907" y="150688"/>
                    <a:pt x="87001" y="152017"/>
                    <a:pt x="79381" y="150214"/>
                  </a:cubicBezTo>
                  <a:cubicBezTo>
                    <a:pt x="71761" y="148410"/>
                    <a:pt x="65284" y="143758"/>
                    <a:pt x="61189" y="137113"/>
                  </a:cubicBezTo>
                  <a:lnTo>
                    <a:pt x="32995" y="91642"/>
                  </a:lnTo>
                  <a:cubicBezTo>
                    <a:pt x="28899" y="84997"/>
                    <a:pt x="27565" y="77118"/>
                    <a:pt x="29375" y="69524"/>
                  </a:cubicBezTo>
                  <a:cubicBezTo>
                    <a:pt x="31185" y="61929"/>
                    <a:pt x="35852" y="55474"/>
                    <a:pt x="42520" y="51392"/>
                  </a:cubicBezTo>
                  <a:lnTo>
                    <a:pt x="72809" y="32786"/>
                  </a:lnTo>
                  <a:cubicBezTo>
                    <a:pt x="77572" y="29843"/>
                    <a:pt x="82906" y="28419"/>
                    <a:pt x="88144" y="28419"/>
                  </a:cubicBezTo>
                  <a:cubicBezTo>
                    <a:pt x="97955" y="28419"/>
                    <a:pt x="107575" y="33356"/>
                    <a:pt x="113195" y="42279"/>
                  </a:cubicBezTo>
                  <a:lnTo>
                    <a:pt x="141389" y="87750"/>
                  </a:lnTo>
                  <a:cubicBezTo>
                    <a:pt x="145485" y="94395"/>
                    <a:pt x="146818" y="102274"/>
                    <a:pt x="145009" y="109869"/>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sp>
          <p:nvSpPr>
            <p:cNvPr id="38" name="Freeform 37">
              <a:extLst>
                <a:ext uri="{FF2B5EF4-FFF2-40B4-BE49-F238E27FC236}">
                  <a16:creationId xmlns:a16="http://schemas.microsoft.com/office/drawing/2014/main" id="{175A025A-F1A7-8E78-C851-A6CA7020FEFC}"/>
                </a:ext>
              </a:extLst>
            </p:cNvPr>
            <p:cNvSpPr/>
            <p:nvPr/>
          </p:nvSpPr>
          <p:spPr>
            <a:xfrm>
              <a:off x="9207495" y="3531992"/>
              <a:ext cx="42318" cy="104524"/>
            </a:xfrm>
            <a:custGeom>
              <a:avLst/>
              <a:gdLst>
                <a:gd name="connsiteX0" fmla="*/ 12769 w 42318"/>
                <a:gd name="connsiteY0" fmla="*/ 6367 h 104524"/>
                <a:gd name="connsiteX1" fmla="*/ 11816 w 42318"/>
                <a:gd name="connsiteY1" fmla="*/ 91329 h 104524"/>
                <a:gd name="connsiteX2" fmla="*/ 15817 w 42318"/>
                <a:gd name="connsiteY2" fmla="*/ 97784 h 104524"/>
                <a:gd name="connsiteX3" fmla="*/ 28009 w 42318"/>
                <a:gd name="connsiteY3" fmla="*/ 104524 h 104524"/>
                <a:gd name="connsiteX4" fmla="*/ 35533 w 42318"/>
                <a:gd name="connsiteY4" fmla="*/ 102436 h 104524"/>
                <a:gd name="connsiteX5" fmla="*/ 40201 w 42318"/>
                <a:gd name="connsiteY5" fmla="*/ 82880 h 104524"/>
                <a:gd name="connsiteX6" fmla="*/ 36200 w 42318"/>
                <a:gd name="connsiteY6" fmla="*/ 76425 h 104524"/>
                <a:gd name="connsiteX7" fmla="*/ 36772 w 42318"/>
                <a:gd name="connsiteY7" fmla="*/ 21936 h 104524"/>
                <a:gd name="connsiteX8" fmla="*/ 32581 w 42318"/>
                <a:gd name="connsiteY8" fmla="*/ 2285 h 104524"/>
                <a:gd name="connsiteX9" fmla="*/ 12864 w 42318"/>
                <a:gd name="connsiteY9" fmla="*/ 6462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8" h="104524">
                  <a:moveTo>
                    <a:pt x="12769" y="6367"/>
                  </a:moveTo>
                  <a:cubicBezTo>
                    <a:pt x="-3900" y="31998"/>
                    <a:pt x="-4281" y="65319"/>
                    <a:pt x="11816" y="91329"/>
                  </a:cubicBezTo>
                  <a:lnTo>
                    <a:pt x="15817" y="97784"/>
                  </a:lnTo>
                  <a:cubicBezTo>
                    <a:pt x="18484" y="102151"/>
                    <a:pt x="23151" y="104524"/>
                    <a:pt x="28009" y="104524"/>
                  </a:cubicBezTo>
                  <a:cubicBezTo>
                    <a:pt x="30580" y="104524"/>
                    <a:pt x="33152" y="103860"/>
                    <a:pt x="35533" y="102436"/>
                  </a:cubicBezTo>
                  <a:cubicBezTo>
                    <a:pt x="42296" y="98259"/>
                    <a:pt x="44296" y="89525"/>
                    <a:pt x="40201" y="82880"/>
                  </a:cubicBezTo>
                  <a:lnTo>
                    <a:pt x="36200" y="76425"/>
                  </a:lnTo>
                  <a:cubicBezTo>
                    <a:pt x="25913" y="59718"/>
                    <a:pt x="26104" y="38359"/>
                    <a:pt x="36772" y="21936"/>
                  </a:cubicBezTo>
                  <a:cubicBezTo>
                    <a:pt x="41058" y="15291"/>
                    <a:pt x="39153" y="6557"/>
                    <a:pt x="32581" y="2285"/>
                  </a:cubicBezTo>
                  <a:cubicBezTo>
                    <a:pt x="26008" y="-1986"/>
                    <a:pt x="17150" y="-88"/>
                    <a:pt x="12864" y="6462"/>
                  </a:cubicBezTo>
                  <a:close/>
                </a:path>
              </a:pathLst>
            </a:custGeom>
            <a:grpFill/>
            <a:ln w="0"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F1B23"/>
                </a:solidFill>
                <a:effectLst/>
                <a:uLnTx/>
                <a:uFillTx/>
                <a:latin typeface="IBM Plex Sans"/>
                <a:ea typeface="+mn-ea"/>
                <a:cs typeface="+mn-cs"/>
              </a:endParaRPr>
            </a:p>
          </p:txBody>
        </p:sp>
      </p:grpSp>
    </p:spTree>
    <p:extLst>
      <p:ext uri="{BB962C8B-B14F-4D97-AF65-F5344CB8AC3E}">
        <p14:creationId xmlns:p14="http://schemas.microsoft.com/office/powerpoint/2010/main" val="4082077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ight Arrow 102">
            <a:extLst>
              <a:ext uri="{FF2B5EF4-FFF2-40B4-BE49-F238E27FC236}">
                <a16:creationId xmlns:a16="http://schemas.microsoft.com/office/drawing/2014/main" id="{70EB7C95-6553-57D3-7D5A-B36579015BC5}"/>
              </a:ext>
            </a:extLst>
          </p:cNvPr>
          <p:cNvSpPr/>
          <p:nvPr/>
        </p:nvSpPr>
        <p:spPr>
          <a:xfrm>
            <a:off x="4636837" y="2221273"/>
            <a:ext cx="1754536" cy="3138803"/>
          </a:xfrm>
          <a:prstGeom prst="rightArrow">
            <a:avLst>
              <a:gd name="adj1" fmla="val 100000"/>
              <a:gd name="adj2" fmla="val 0"/>
            </a:avLst>
          </a:prstGeom>
          <a:solidFill>
            <a:srgbClr val="DE00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000" dirty="0">
                <a:solidFill>
                  <a:schemeClr val="tx1"/>
                </a:solidFill>
              </a:rPr>
              <a:t>Safety Concern Area</a:t>
            </a:r>
          </a:p>
        </p:txBody>
      </p:sp>
      <p:sp>
        <p:nvSpPr>
          <p:cNvPr id="113" name="Right Arrow 112">
            <a:extLst>
              <a:ext uri="{FF2B5EF4-FFF2-40B4-BE49-F238E27FC236}">
                <a16:creationId xmlns:a16="http://schemas.microsoft.com/office/drawing/2014/main" id="{931D8CD4-D81D-0F21-2E3C-792BB1C24173}"/>
              </a:ext>
            </a:extLst>
          </p:cNvPr>
          <p:cNvSpPr/>
          <p:nvPr/>
        </p:nvSpPr>
        <p:spPr>
          <a:xfrm>
            <a:off x="7903151" y="2221273"/>
            <a:ext cx="1663666" cy="3138803"/>
          </a:xfrm>
          <a:prstGeom prst="rightArrow">
            <a:avLst>
              <a:gd name="adj1" fmla="val 100000"/>
              <a:gd name="adj2" fmla="val 0"/>
            </a:avLst>
          </a:prstGeom>
          <a:solidFill>
            <a:srgbClr val="DE00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000" dirty="0">
                <a:solidFill>
                  <a:schemeClr val="tx1"/>
                </a:solidFill>
              </a:rPr>
              <a:t>Security Concern Area</a:t>
            </a:r>
          </a:p>
        </p:txBody>
      </p:sp>
      <p:sp>
        <p:nvSpPr>
          <p:cNvPr id="12" name="Right Arrow 11">
            <a:extLst>
              <a:ext uri="{FF2B5EF4-FFF2-40B4-BE49-F238E27FC236}">
                <a16:creationId xmlns:a16="http://schemas.microsoft.com/office/drawing/2014/main" id="{DD8999BD-1DB1-4FED-A541-FF9E22DE33A3}"/>
              </a:ext>
            </a:extLst>
          </p:cNvPr>
          <p:cNvSpPr/>
          <p:nvPr/>
        </p:nvSpPr>
        <p:spPr>
          <a:xfrm>
            <a:off x="10999080" y="2918405"/>
            <a:ext cx="1192885" cy="253747"/>
          </a:xfrm>
          <a:prstGeom prst="rightArrow">
            <a:avLst>
              <a:gd name="adj1" fmla="val 10000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1000" dirty="0">
                <a:solidFill>
                  <a:schemeClr val="bg1"/>
                </a:solidFill>
              </a:rPr>
              <a:t>Unloading</a:t>
            </a:r>
          </a:p>
        </p:txBody>
      </p:sp>
      <p:sp>
        <p:nvSpPr>
          <p:cNvPr id="10" name="Pentagon 9">
            <a:extLst>
              <a:ext uri="{FF2B5EF4-FFF2-40B4-BE49-F238E27FC236}">
                <a16:creationId xmlns:a16="http://schemas.microsoft.com/office/drawing/2014/main" id="{7AFD64D5-70FF-6252-F9AE-5FA94D51521E}"/>
              </a:ext>
            </a:extLst>
          </p:cNvPr>
          <p:cNvSpPr/>
          <p:nvPr/>
        </p:nvSpPr>
        <p:spPr>
          <a:xfrm>
            <a:off x="7693572" y="2918405"/>
            <a:ext cx="3446833" cy="253747"/>
          </a:xfrm>
          <a:prstGeom prst="homePlate">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1000" dirty="0">
                <a:solidFill>
                  <a:schemeClr val="bg1"/>
                </a:solidFill>
              </a:rPr>
              <a:t>Driving</a:t>
            </a:r>
          </a:p>
        </p:txBody>
      </p:sp>
      <p:sp>
        <p:nvSpPr>
          <p:cNvPr id="9" name="Pentagon 8">
            <a:extLst>
              <a:ext uri="{FF2B5EF4-FFF2-40B4-BE49-F238E27FC236}">
                <a16:creationId xmlns:a16="http://schemas.microsoft.com/office/drawing/2014/main" id="{78B268DF-CA88-A63D-58B9-94789A091DA4}"/>
              </a:ext>
            </a:extLst>
          </p:cNvPr>
          <p:cNvSpPr/>
          <p:nvPr/>
        </p:nvSpPr>
        <p:spPr>
          <a:xfrm>
            <a:off x="6636665" y="2918405"/>
            <a:ext cx="1192885" cy="253747"/>
          </a:xfrm>
          <a:prstGeom prst="homePlate">
            <a:avLst/>
          </a:prstGeom>
          <a:solidFill>
            <a:srgbClr val="9C479A"/>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1000" dirty="0">
                <a:solidFill>
                  <a:schemeClr val="bg1"/>
                </a:solidFill>
              </a:rPr>
              <a:t>Stop / Break</a:t>
            </a:r>
          </a:p>
        </p:txBody>
      </p:sp>
      <p:sp>
        <p:nvSpPr>
          <p:cNvPr id="72" name="Right Arrow 71">
            <a:extLst>
              <a:ext uri="{FF2B5EF4-FFF2-40B4-BE49-F238E27FC236}">
                <a16:creationId xmlns:a16="http://schemas.microsoft.com/office/drawing/2014/main" id="{3726EF77-F8AD-EC44-6A12-D0A9E4648467}"/>
              </a:ext>
            </a:extLst>
          </p:cNvPr>
          <p:cNvSpPr/>
          <p:nvPr/>
        </p:nvSpPr>
        <p:spPr>
          <a:xfrm>
            <a:off x="1803783" y="2221273"/>
            <a:ext cx="2124235" cy="3138803"/>
          </a:xfrm>
          <a:prstGeom prst="rightArrow">
            <a:avLst>
              <a:gd name="adj1" fmla="val 100000"/>
              <a:gd name="adj2" fmla="val 0"/>
            </a:avLst>
          </a:prstGeom>
          <a:solidFill>
            <a:srgbClr val="FFFF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000" dirty="0">
                <a:solidFill>
                  <a:schemeClr val="tx1"/>
                </a:solidFill>
              </a:rPr>
              <a:t>Environmental Concern Area</a:t>
            </a:r>
          </a:p>
        </p:txBody>
      </p:sp>
      <p:sp>
        <p:nvSpPr>
          <p:cNvPr id="8" name="Pentagon 7">
            <a:extLst>
              <a:ext uri="{FF2B5EF4-FFF2-40B4-BE49-F238E27FC236}">
                <a16:creationId xmlns:a16="http://schemas.microsoft.com/office/drawing/2014/main" id="{909C3725-AD9C-DF01-4F68-A468E6E50733}"/>
              </a:ext>
            </a:extLst>
          </p:cNvPr>
          <p:cNvSpPr/>
          <p:nvPr/>
        </p:nvSpPr>
        <p:spPr>
          <a:xfrm>
            <a:off x="2013480" y="2918406"/>
            <a:ext cx="4739364" cy="253746"/>
          </a:xfrm>
          <a:prstGeom prst="homePlate">
            <a:avLst/>
          </a:prstGeom>
          <a:solidFill>
            <a:srgbClr val="36B37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1000" dirty="0">
                <a:solidFill>
                  <a:schemeClr val="bg1"/>
                </a:solidFill>
              </a:rPr>
              <a:t>Driving</a:t>
            </a:r>
          </a:p>
        </p:txBody>
      </p:sp>
      <p:sp>
        <p:nvSpPr>
          <p:cNvPr id="7" name="Pentagon 6">
            <a:extLst>
              <a:ext uri="{FF2B5EF4-FFF2-40B4-BE49-F238E27FC236}">
                <a16:creationId xmlns:a16="http://schemas.microsoft.com/office/drawing/2014/main" id="{D402A9F5-22A1-DB7D-9102-A56B38F42EF1}"/>
              </a:ext>
            </a:extLst>
          </p:cNvPr>
          <p:cNvSpPr/>
          <p:nvPr/>
        </p:nvSpPr>
        <p:spPr>
          <a:xfrm>
            <a:off x="961920" y="2918405"/>
            <a:ext cx="1212020" cy="253747"/>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1000" dirty="0">
                <a:solidFill>
                  <a:schemeClr val="bg1"/>
                </a:solidFill>
              </a:rPr>
              <a:t>Loading</a:t>
            </a:r>
          </a:p>
        </p:txBody>
      </p:sp>
      <p:sp>
        <p:nvSpPr>
          <p:cNvPr id="2" name="Slide Number Placeholder 1">
            <a:extLst>
              <a:ext uri="{FF2B5EF4-FFF2-40B4-BE49-F238E27FC236}">
                <a16:creationId xmlns:a16="http://schemas.microsoft.com/office/drawing/2014/main" id="{54EAB94C-5262-DD65-8C18-6D9793D14A1A}"/>
              </a:ext>
            </a:extLst>
          </p:cNvPr>
          <p:cNvSpPr>
            <a:spLocks noGrp="1"/>
          </p:cNvSpPr>
          <p:nvPr>
            <p:ph type="sldNum" sz="quarter" idx="10"/>
          </p:nvPr>
        </p:nvSpPr>
        <p:spPr>
          <a:xfrm>
            <a:off x="9448765" y="6571308"/>
            <a:ext cx="2743200" cy="286693"/>
          </a:xfrm>
        </p:spPr>
        <p:txBody>
          <a:bodyPr/>
          <a:lstStyle/>
          <a:p>
            <a:fld id="{81529391-9475-4D39-AD9A-2926ECC31B66}" type="slidenum">
              <a:rPr lang="en-GB" smtClean="0"/>
              <a:pPr/>
              <a:t>8</a:t>
            </a:fld>
            <a:endParaRPr lang="en-GB" dirty="0"/>
          </a:p>
        </p:txBody>
      </p:sp>
      <p:sp>
        <p:nvSpPr>
          <p:cNvPr id="11" name="Title 10">
            <a:extLst>
              <a:ext uri="{FF2B5EF4-FFF2-40B4-BE49-F238E27FC236}">
                <a16:creationId xmlns:a16="http://schemas.microsoft.com/office/drawing/2014/main" id="{80350424-FACD-3D8D-5B4D-F40B35AA1F12}"/>
              </a:ext>
            </a:extLst>
          </p:cNvPr>
          <p:cNvSpPr>
            <a:spLocks noGrp="1"/>
          </p:cNvSpPr>
          <p:nvPr>
            <p:ph type="title"/>
          </p:nvPr>
        </p:nvSpPr>
        <p:spPr>
          <a:xfrm>
            <a:off x="304800" y="317501"/>
            <a:ext cx="11542713" cy="720176"/>
          </a:xfrm>
        </p:spPr>
        <p:txBody>
          <a:bodyPr/>
          <a:lstStyle/>
          <a:p>
            <a:r>
              <a:rPr lang="en-US" dirty="0"/>
              <a:t>Chemical Transport: </a:t>
            </a:r>
            <a:r>
              <a:rPr lang="en-US" i="1" dirty="0"/>
              <a:t>Start to Finish</a:t>
            </a:r>
          </a:p>
        </p:txBody>
      </p:sp>
      <p:sp>
        <p:nvSpPr>
          <p:cNvPr id="5" name="Pentagon 4">
            <a:extLst>
              <a:ext uri="{FF2B5EF4-FFF2-40B4-BE49-F238E27FC236}">
                <a16:creationId xmlns:a16="http://schemas.microsoft.com/office/drawing/2014/main" id="{31AAFCCB-D67A-3359-A144-792588346B9C}"/>
              </a:ext>
            </a:extLst>
          </p:cNvPr>
          <p:cNvSpPr/>
          <p:nvPr/>
        </p:nvSpPr>
        <p:spPr>
          <a:xfrm>
            <a:off x="0" y="2918406"/>
            <a:ext cx="1124666" cy="253729"/>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000" dirty="0">
                <a:solidFill>
                  <a:schemeClr val="bg1"/>
                </a:solidFill>
              </a:rPr>
              <a:t>Preparation</a:t>
            </a:r>
          </a:p>
        </p:txBody>
      </p:sp>
      <p:grpSp>
        <p:nvGrpSpPr>
          <p:cNvPr id="143" name="Group 142">
            <a:extLst>
              <a:ext uri="{FF2B5EF4-FFF2-40B4-BE49-F238E27FC236}">
                <a16:creationId xmlns:a16="http://schemas.microsoft.com/office/drawing/2014/main" id="{CE47FC39-4552-7CF2-61DE-9DD292959E23}"/>
              </a:ext>
            </a:extLst>
          </p:cNvPr>
          <p:cNvGrpSpPr/>
          <p:nvPr/>
        </p:nvGrpSpPr>
        <p:grpSpPr>
          <a:xfrm>
            <a:off x="0" y="3318163"/>
            <a:ext cx="12192000" cy="1699327"/>
            <a:chOff x="0" y="3318163"/>
            <a:chExt cx="12192000" cy="1699327"/>
          </a:xfrm>
        </p:grpSpPr>
        <p:cxnSp>
          <p:nvCxnSpPr>
            <p:cNvPr id="14" name="Straight Connector 13">
              <a:extLst>
                <a:ext uri="{FF2B5EF4-FFF2-40B4-BE49-F238E27FC236}">
                  <a16:creationId xmlns:a16="http://schemas.microsoft.com/office/drawing/2014/main" id="{A7A53935-E5C4-7EFB-FD85-1417E9EF0997}"/>
                </a:ext>
              </a:extLst>
            </p:cNvPr>
            <p:cNvCxnSpPr/>
            <p:nvPr/>
          </p:nvCxnSpPr>
          <p:spPr>
            <a:xfrm>
              <a:off x="0" y="501749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B755B-0041-897D-E575-557303E8A79F}"/>
                </a:ext>
              </a:extLst>
            </p:cNvPr>
            <p:cNvCxnSpPr>
              <a:cxnSpLocks/>
            </p:cNvCxnSpPr>
            <p:nvPr/>
          </p:nvCxnSpPr>
          <p:spPr>
            <a:xfrm>
              <a:off x="0" y="3658028"/>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0D1AB6-5F35-20D1-701C-056E3098D8A6}"/>
                </a:ext>
              </a:extLst>
            </p:cNvPr>
            <p:cNvCxnSpPr>
              <a:cxnSpLocks/>
            </p:cNvCxnSpPr>
            <p:nvPr/>
          </p:nvCxnSpPr>
          <p:spPr>
            <a:xfrm>
              <a:off x="0" y="3318163"/>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2852DB-8BE0-20BF-BC82-FBCF3B48D93D}"/>
                </a:ext>
              </a:extLst>
            </p:cNvPr>
            <p:cNvCxnSpPr>
              <a:cxnSpLocks/>
            </p:cNvCxnSpPr>
            <p:nvPr/>
          </p:nvCxnSpPr>
          <p:spPr>
            <a:xfrm>
              <a:off x="0" y="3997893"/>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4940B5-45D5-9D6F-76E1-F9A4B3EA9500}"/>
                </a:ext>
              </a:extLst>
            </p:cNvPr>
            <p:cNvCxnSpPr>
              <a:cxnSpLocks/>
            </p:cNvCxnSpPr>
            <p:nvPr/>
          </p:nvCxnSpPr>
          <p:spPr>
            <a:xfrm>
              <a:off x="0" y="4337758"/>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EDFF75-5AA2-ED12-BDF7-D997FCCC1073}"/>
                </a:ext>
              </a:extLst>
            </p:cNvPr>
            <p:cNvCxnSpPr>
              <a:cxnSpLocks/>
            </p:cNvCxnSpPr>
            <p:nvPr/>
          </p:nvCxnSpPr>
          <p:spPr>
            <a:xfrm>
              <a:off x="0" y="4677623"/>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79">
            <a:extLst>
              <a:ext uri="{FF2B5EF4-FFF2-40B4-BE49-F238E27FC236}">
                <a16:creationId xmlns:a16="http://schemas.microsoft.com/office/drawing/2014/main" id="{B126D756-853D-FCCC-C29A-692DD3C5214E}"/>
              </a:ext>
            </a:extLst>
          </p:cNvPr>
          <p:cNvGrpSpPr/>
          <p:nvPr/>
        </p:nvGrpSpPr>
        <p:grpSpPr>
          <a:xfrm>
            <a:off x="304800" y="1200471"/>
            <a:ext cx="321012" cy="431182"/>
            <a:chOff x="7192963" y="2706688"/>
            <a:chExt cx="268288" cy="360363"/>
          </a:xfrm>
          <a:solidFill>
            <a:srgbClr val="00B0F0"/>
          </a:solidFill>
        </p:grpSpPr>
        <p:sp>
          <p:nvSpPr>
            <p:cNvPr id="31" name="Freeform 141">
              <a:extLst>
                <a:ext uri="{FF2B5EF4-FFF2-40B4-BE49-F238E27FC236}">
                  <a16:creationId xmlns:a16="http://schemas.microsoft.com/office/drawing/2014/main" id="{467B3B13-CB5A-F0DA-2E16-39989DBE5926}"/>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wrap="none" lIns="548640"/>
            <a:lstStyle/>
            <a:p>
              <a:pPr>
                <a:defRPr/>
              </a:pPr>
              <a:r>
                <a:rPr lang="en-US" sz="900" dirty="0"/>
                <a:t>Origin</a:t>
              </a:r>
            </a:p>
          </p:txBody>
        </p:sp>
        <p:sp>
          <p:nvSpPr>
            <p:cNvPr id="32" name="Freeform 142">
              <a:extLst>
                <a:ext uri="{FF2B5EF4-FFF2-40B4-BE49-F238E27FC236}">
                  <a16:creationId xmlns:a16="http://schemas.microsoft.com/office/drawing/2014/main" id="{6D3CE91E-2C55-858B-F8B0-A84A4437F9C6}"/>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cxnSp>
        <p:nvCxnSpPr>
          <p:cNvPr id="45" name="Straight Connector 44">
            <a:extLst>
              <a:ext uri="{FF2B5EF4-FFF2-40B4-BE49-F238E27FC236}">
                <a16:creationId xmlns:a16="http://schemas.microsoft.com/office/drawing/2014/main" id="{98D4EC2D-3611-55AC-1A69-F8FF9D9E9DFA}"/>
              </a:ext>
            </a:extLst>
          </p:cNvPr>
          <p:cNvCxnSpPr/>
          <p:nvPr/>
        </p:nvCxnSpPr>
        <p:spPr>
          <a:xfrm>
            <a:off x="0" y="221912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179">
            <a:extLst>
              <a:ext uri="{FF2B5EF4-FFF2-40B4-BE49-F238E27FC236}">
                <a16:creationId xmlns:a16="http://schemas.microsoft.com/office/drawing/2014/main" id="{F0BD95B9-9C69-F7C8-762F-772B74D1AADB}"/>
              </a:ext>
            </a:extLst>
          </p:cNvPr>
          <p:cNvGrpSpPr/>
          <p:nvPr/>
        </p:nvGrpSpPr>
        <p:grpSpPr>
          <a:xfrm>
            <a:off x="1865806" y="5705802"/>
            <a:ext cx="321012" cy="431182"/>
            <a:chOff x="7192963" y="2706688"/>
            <a:chExt cx="268288" cy="360363"/>
          </a:xfrm>
          <a:solidFill>
            <a:srgbClr val="44A793"/>
          </a:solidFill>
        </p:grpSpPr>
        <p:sp>
          <p:nvSpPr>
            <p:cNvPr id="50" name="Freeform 141">
              <a:extLst>
                <a:ext uri="{FF2B5EF4-FFF2-40B4-BE49-F238E27FC236}">
                  <a16:creationId xmlns:a16="http://schemas.microsoft.com/office/drawing/2014/main" id="{FACCDF75-35E6-C351-B014-212EDC3B2CAE}"/>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a:lstStyle/>
            <a:p>
              <a:pPr>
                <a:defRPr/>
              </a:pPr>
              <a:endParaRPr lang="en-US" sz="900" dirty="0"/>
            </a:p>
          </p:txBody>
        </p:sp>
        <p:sp>
          <p:nvSpPr>
            <p:cNvPr id="51" name="Freeform 142">
              <a:extLst>
                <a:ext uri="{FF2B5EF4-FFF2-40B4-BE49-F238E27FC236}">
                  <a16:creationId xmlns:a16="http://schemas.microsoft.com/office/drawing/2014/main" id="{1E67063D-22B6-52F4-835F-3501B54E36F2}"/>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pic>
        <p:nvPicPr>
          <p:cNvPr id="53" name="Graphic 52">
            <a:extLst>
              <a:ext uri="{FF2B5EF4-FFF2-40B4-BE49-F238E27FC236}">
                <a16:creationId xmlns:a16="http://schemas.microsoft.com/office/drawing/2014/main" id="{51564A09-F521-26D9-C9B8-82DA8EDC58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13480" y="1383403"/>
            <a:ext cx="1916824" cy="839957"/>
          </a:xfrm>
          <a:prstGeom prst="rect">
            <a:avLst/>
          </a:prstGeom>
        </p:spPr>
      </p:pic>
      <p:grpSp>
        <p:nvGrpSpPr>
          <p:cNvPr id="54" name="Group 179">
            <a:extLst>
              <a:ext uri="{FF2B5EF4-FFF2-40B4-BE49-F238E27FC236}">
                <a16:creationId xmlns:a16="http://schemas.microsoft.com/office/drawing/2014/main" id="{784DA068-23AF-5CA6-1D7B-2ACF73977548}"/>
              </a:ext>
            </a:extLst>
          </p:cNvPr>
          <p:cNvGrpSpPr/>
          <p:nvPr/>
        </p:nvGrpSpPr>
        <p:grpSpPr>
          <a:xfrm>
            <a:off x="7082503" y="5705802"/>
            <a:ext cx="321012" cy="431182"/>
            <a:chOff x="7192963" y="2706688"/>
            <a:chExt cx="268288" cy="360363"/>
          </a:xfrm>
          <a:solidFill>
            <a:srgbClr val="9C479A"/>
          </a:solidFill>
        </p:grpSpPr>
        <p:sp>
          <p:nvSpPr>
            <p:cNvPr id="55" name="Freeform 141">
              <a:extLst>
                <a:ext uri="{FF2B5EF4-FFF2-40B4-BE49-F238E27FC236}">
                  <a16:creationId xmlns:a16="http://schemas.microsoft.com/office/drawing/2014/main" id="{0D6610AA-0037-7CCB-2457-B07876F094B5}"/>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a:lstStyle/>
            <a:p>
              <a:pPr>
                <a:defRPr/>
              </a:pPr>
              <a:endParaRPr lang="en-US" sz="900" dirty="0"/>
            </a:p>
          </p:txBody>
        </p:sp>
        <p:sp>
          <p:nvSpPr>
            <p:cNvPr id="56" name="Freeform 142">
              <a:extLst>
                <a:ext uri="{FF2B5EF4-FFF2-40B4-BE49-F238E27FC236}">
                  <a16:creationId xmlns:a16="http://schemas.microsoft.com/office/drawing/2014/main" id="{88164221-9574-6228-120E-26C5E68F9C0A}"/>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grpSp>
        <p:nvGrpSpPr>
          <p:cNvPr id="57" name="Group 179">
            <a:extLst>
              <a:ext uri="{FF2B5EF4-FFF2-40B4-BE49-F238E27FC236}">
                <a16:creationId xmlns:a16="http://schemas.microsoft.com/office/drawing/2014/main" id="{4789A877-A2DF-D02C-062A-5CAC4620F24B}"/>
              </a:ext>
            </a:extLst>
          </p:cNvPr>
          <p:cNvGrpSpPr/>
          <p:nvPr/>
        </p:nvGrpSpPr>
        <p:grpSpPr>
          <a:xfrm>
            <a:off x="9316252" y="5705802"/>
            <a:ext cx="321012" cy="431182"/>
            <a:chOff x="7192963" y="2706688"/>
            <a:chExt cx="268288" cy="360363"/>
          </a:xfrm>
          <a:solidFill>
            <a:srgbClr val="44A793"/>
          </a:solidFill>
        </p:grpSpPr>
        <p:sp>
          <p:nvSpPr>
            <p:cNvPr id="58" name="Freeform 141">
              <a:extLst>
                <a:ext uri="{FF2B5EF4-FFF2-40B4-BE49-F238E27FC236}">
                  <a16:creationId xmlns:a16="http://schemas.microsoft.com/office/drawing/2014/main" id="{35AE2A40-6A5A-B52D-2EBD-EE5EDE99BAF0}"/>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a:lstStyle/>
            <a:p>
              <a:pPr>
                <a:defRPr/>
              </a:pPr>
              <a:endParaRPr lang="en-US" sz="900" dirty="0"/>
            </a:p>
          </p:txBody>
        </p:sp>
        <p:sp>
          <p:nvSpPr>
            <p:cNvPr id="59" name="Freeform 142">
              <a:extLst>
                <a:ext uri="{FF2B5EF4-FFF2-40B4-BE49-F238E27FC236}">
                  <a16:creationId xmlns:a16="http://schemas.microsoft.com/office/drawing/2014/main" id="{DCD2A9F3-D05C-4750-A771-6BF1E59EFA43}"/>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grpSp>
        <p:nvGrpSpPr>
          <p:cNvPr id="66" name="Group 179">
            <a:extLst>
              <a:ext uri="{FF2B5EF4-FFF2-40B4-BE49-F238E27FC236}">
                <a16:creationId xmlns:a16="http://schemas.microsoft.com/office/drawing/2014/main" id="{D7670ACA-3355-331E-5FE4-EAFACFA01774}"/>
              </a:ext>
            </a:extLst>
          </p:cNvPr>
          <p:cNvGrpSpPr/>
          <p:nvPr/>
        </p:nvGrpSpPr>
        <p:grpSpPr>
          <a:xfrm>
            <a:off x="11497749" y="5705802"/>
            <a:ext cx="321012" cy="431182"/>
            <a:chOff x="7192963" y="2706688"/>
            <a:chExt cx="268288" cy="360363"/>
          </a:xfrm>
          <a:solidFill>
            <a:schemeClr val="accent6"/>
          </a:solidFill>
        </p:grpSpPr>
        <p:sp>
          <p:nvSpPr>
            <p:cNvPr id="67" name="Freeform 141">
              <a:extLst>
                <a:ext uri="{FF2B5EF4-FFF2-40B4-BE49-F238E27FC236}">
                  <a16:creationId xmlns:a16="http://schemas.microsoft.com/office/drawing/2014/main" id="{C22485C2-7603-3DD7-8841-6E90E73041E0}"/>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a:lstStyle/>
            <a:p>
              <a:pPr>
                <a:defRPr/>
              </a:pPr>
              <a:endParaRPr lang="en-US" sz="900" dirty="0"/>
            </a:p>
          </p:txBody>
        </p:sp>
        <p:sp>
          <p:nvSpPr>
            <p:cNvPr id="68" name="Freeform 142">
              <a:extLst>
                <a:ext uri="{FF2B5EF4-FFF2-40B4-BE49-F238E27FC236}">
                  <a16:creationId xmlns:a16="http://schemas.microsoft.com/office/drawing/2014/main" id="{D8F10D86-00C7-6AFC-4116-34D101C8ABF3}"/>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cxnSp>
        <p:nvCxnSpPr>
          <p:cNvPr id="74" name="Straight Connector 73">
            <a:extLst>
              <a:ext uri="{FF2B5EF4-FFF2-40B4-BE49-F238E27FC236}">
                <a16:creationId xmlns:a16="http://schemas.microsoft.com/office/drawing/2014/main" id="{C19C3409-8FD4-DC4D-0219-1A8230FEFC24}"/>
              </a:ext>
            </a:extLst>
          </p:cNvPr>
          <p:cNvCxnSpPr>
            <a:cxnSpLocks/>
          </p:cNvCxnSpPr>
          <p:nvPr/>
        </p:nvCxnSpPr>
        <p:spPr>
          <a:xfrm flipV="1">
            <a:off x="6585214" y="3658028"/>
            <a:ext cx="0" cy="1359462"/>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7AD10BB6-4C3E-0392-6133-59E9D98461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91" y="1954067"/>
            <a:ext cx="700562" cy="265055"/>
          </a:xfrm>
          <a:prstGeom prst="rect">
            <a:avLst/>
          </a:prstGeom>
        </p:spPr>
      </p:pic>
      <p:grpSp>
        <p:nvGrpSpPr>
          <p:cNvPr id="76" name="Group 179">
            <a:extLst>
              <a:ext uri="{FF2B5EF4-FFF2-40B4-BE49-F238E27FC236}">
                <a16:creationId xmlns:a16="http://schemas.microsoft.com/office/drawing/2014/main" id="{E170DAD6-4A84-E4F9-60F5-FE3A7E9A5A8B}"/>
              </a:ext>
            </a:extLst>
          </p:cNvPr>
          <p:cNvGrpSpPr/>
          <p:nvPr/>
        </p:nvGrpSpPr>
        <p:grpSpPr>
          <a:xfrm>
            <a:off x="813707" y="5705802"/>
            <a:ext cx="321012" cy="431182"/>
            <a:chOff x="7192963" y="2706688"/>
            <a:chExt cx="268288" cy="360363"/>
          </a:xfrm>
          <a:solidFill>
            <a:schemeClr val="accent6"/>
          </a:solidFill>
        </p:grpSpPr>
        <p:sp>
          <p:nvSpPr>
            <p:cNvPr id="77" name="Freeform 141">
              <a:extLst>
                <a:ext uri="{FF2B5EF4-FFF2-40B4-BE49-F238E27FC236}">
                  <a16:creationId xmlns:a16="http://schemas.microsoft.com/office/drawing/2014/main" id="{124CC214-5DFD-0AFA-9B73-69257AB1260C}"/>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a:lstStyle/>
            <a:p>
              <a:pPr>
                <a:defRPr/>
              </a:pPr>
              <a:endParaRPr lang="en-US" sz="900" dirty="0"/>
            </a:p>
          </p:txBody>
        </p:sp>
        <p:sp>
          <p:nvSpPr>
            <p:cNvPr id="78" name="Freeform 142">
              <a:extLst>
                <a:ext uri="{FF2B5EF4-FFF2-40B4-BE49-F238E27FC236}">
                  <a16:creationId xmlns:a16="http://schemas.microsoft.com/office/drawing/2014/main" id="{FF163DA5-862F-265A-0EC2-8286F8381A1B}"/>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a:lstStyle/>
            <a:p>
              <a:pPr>
                <a:defRPr/>
              </a:pPr>
              <a:endParaRPr lang="en-US" sz="900" dirty="0"/>
            </a:p>
          </p:txBody>
        </p:sp>
      </p:grpSp>
      <p:cxnSp>
        <p:nvCxnSpPr>
          <p:cNvPr id="79" name="Straight Connector 78">
            <a:extLst>
              <a:ext uri="{FF2B5EF4-FFF2-40B4-BE49-F238E27FC236}">
                <a16:creationId xmlns:a16="http://schemas.microsoft.com/office/drawing/2014/main" id="{A084B7FF-DD44-BF1F-60BA-F6CAFFD89E3A}"/>
              </a:ext>
            </a:extLst>
          </p:cNvPr>
          <p:cNvCxnSpPr>
            <a:cxnSpLocks/>
          </p:cNvCxnSpPr>
          <p:nvPr/>
        </p:nvCxnSpPr>
        <p:spPr>
          <a:xfrm flipV="1">
            <a:off x="234328"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78CEF7-898F-0076-AC35-2F73B070BE1B}"/>
              </a:ext>
            </a:extLst>
          </p:cNvPr>
          <p:cNvCxnSpPr>
            <a:cxnSpLocks/>
          </p:cNvCxnSpPr>
          <p:nvPr/>
        </p:nvCxnSpPr>
        <p:spPr>
          <a:xfrm flipV="1">
            <a:off x="587155"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1D342C-92F7-B5EB-26C8-B3E29C5F07CA}"/>
              </a:ext>
            </a:extLst>
          </p:cNvPr>
          <p:cNvCxnSpPr>
            <a:cxnSpLocks/>
          </p:cNvCxnSpPr>
          <p:nvPr/>
        </p:nvCxnSpPr>
        <p:spPr>
          <a:xfrm flipV="1">
            <a:off x="939982"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35D0ECE-FB42-0522-4E4A-A498843D5B70}"/>
              </a:ext>
            </a:extLst>
          </p:cNvPr>
          <p:cNvCxnSpPr>
            <a:cxnSpLocks/>
          </p:cNvCxnSpPr>
          <p:nvPr/>
        </p:nvCxnSpPr>
        <p:spPr>
          <a:xfrm flipV="1">
            <a:off x="1292809"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18D1574-0413-9842-402F-E605512EEFFF}"/>
              </a:ext>
            </a:extLst>
          </p:cNvPr>
          <p:cNvCxnSpPr>
            <a:cxnSpLocks/>
          </p:cNvCxnSpPr>
          <p:nvPr/>
        </p:nvCxnSpPr>
        <p:spPr>
          <a:xfrm flipV="1">
            <a:off x="1645636"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0878892-6776-0AB7-7F40-610A89683F7A}"/>
              </a:ext>
            </a:extLst>
          </p:cNvPr>
          <p:cNvCxnSpPr>
            <a:cxnSpLocks/>
          </p:cNvCxnSpPr>
          <p:nvPr/>
        </p:nvCxnSpPr>
        <p:spPr>
          <a:xfrm flipV="1">
            <a:off x="1998463" y="3997893"/>
            <a:ext cx="0" cy="101959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70596FC-6032-EE3E-927E-F75601DB1C08}"/>
              </a:ext>
            </a:extLst>
          </p:cNvPr>
          <p:cNvCxnSpPr>
            <a:cxnSpLocks/>
          </p:cNvCxnSpPr>
          <p:nvPr/>
        </p:nvCxnSpPr>
        <p:spPr>
          <a:xfrm flipV="1">
            <a:off x="2351290"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CA1B47C-ECC5-9B3C-E9BA-6276A25A5682}"/>
              </a:ext>
            </a:extLst>
          </p:cNvPr>
          <p:cNvCxnSpPr>
            <a:cxnSpLocks/>
          </p:cNvCxnSpPr>
          <p:nvPr/>
        </p:nvCxnSpPr>
        <p:spPr>
          <a:xfrm flipV="1">
            <a:off x="2704117" y="3997893"/>
            <a:ext cx="0" cy="101959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AADFE1F-C556-4D05-C3AD-7B3DDDC093E0}"/>
              </a:ext>
            </a:extLst>
          </p:cNvPr>
          <p:cNvCxnSpPr>
            <a:cxnSpLocks/>
          </p:cNvCxnSpPr>
          <p:nvPr/>
        </p:nvCxnSpPr>
        <p:spPr>
          <a:xfrm flipV="1">
            <a:off x="3056944"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42118BE-9F52-D485-BBBB-A37BD41F39D0}"/>
              </a:ext>
            </a:extLst>
          </p:cNvPr>
          <p:cNvCxnSpPr>
            <a:cxnSpLocks/>
          </p:cNvCxnSpPr>
          <p:nvPr/>
        </p:nvCxnSpPr>
        <p:spPr>
          <a:xfrm flipV="1">
            <a:off x="3409771" y="3997893"/>
            <a:ext cx="0" cy="101959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C9CFF2A-4F13-7FBC-8FBB-8E2C39EA7358}"/>
              </a:ext>
            </a:extLst>
          </p:cNvPr>
          <p:cNvCxnSpPr>
            <a:cxnSpLocks/>
          </p:cNvCxnSpPr>
          <p:nvPr/>
        </p:nvCxnSpPr>
        <p:spPr>
          <a:xfrm flipV="1">
            <a:off x="3762598"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6985626-F909-1B4E-AF38-AA467C0E0D5E}"/>
              </a:ext>
            </a:extLst>
          </p:cNvPr>
          <p:cNvCxnSpPr>
            <a:cxnSpLocks/>
          </p:cNvCxnSpPr>
          <p:nvPr/>
        </p:nvCxnSpPr>
        <p:spPr>
          <a:xfrm flipV="1">
            <a:off x="4115425"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BF72D2F-8EB6-A93B-A1A7-F388366B9953}"/>
              </a:ext>
            </a:extLst>
          </p:cNvPr>
          <p:cNvCxnSpPr>
            <a:cxnSpLocks/>
          </p:cNvCxnSpPr>
          <p:nvPr/>
        </p:nvCxnSpPr>
        <p:spPr>
          <a:xfrm flipV="1">
            <a:off x="7290868" y="3658028"/>
            <a:ext cx="0" cy="1359462"/>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A1974B2-E6D3-5E5A-73B8-15E6FC6E78AA}"/>
              </a:ext>
            </a:extLst>
          </p:cNvPr>
          <p:cNvCxnSpPr>
            <a:cxnSpLocks/>
          </p:cNvCxnSpPr>
          <p:nvPr/>
        </p:nvCxnSpPr>
        <p:spPr>
          <a:xfrm flipV="1">
            <a:off x="7643695" y="4279282"/>
            <a:ext cx="0" cy="738208"/>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75D6FEA-B5F8-7C08-52E9-1BFDE8FA4561}"/>
              </a:ext>
            </a:extLst>
          </p:cNvPr>
          <p:cNvCxnSpPr>
            <a:cxnSpLocks/>
          </p:cNvCxnSpPr>
          <p:nvPr/>
        </p:nvCxnSpPr>
        <p:spPr>
          <a:xfrm flipV="1">
            <a:off x="7996522" y="3318163"/>
            <a:ext cx="0" cy="169932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pic>
        <p:nvPicPr>
          <p:cNvPr id="102" name="Graphic 101">
            <a:extLst>
              <a:ext uri="{FF2B5EF4-FFF2-40B4-BE49-F238E27FC236}">
                <a16:creationId xmlns:a16="http://schemas.microsoft.com/office/drawing/2014/main" id="{A3946950-8A08-BAA7-DEC1-6E0529C5A73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91775" y="1741712"/>
            <a:ext cx="501656" cy="498501"/>
          </a:xfrm>
          <a:prstGeom prst="rect">
            <a:avLst/>
          </a:prstGeom>
        </p:spPr>
      </p:pic>
      <p:cxnSp>
        <p:nvCxnSpPr>
          <p:cNvPr id="104" name="Straight Connector 103">
            <a:extLst>
              <a:ext uri="{FF2B5EF4-FFF2-40B4-BE49-F238E27FC236}">
                <a16:creationId xmlns:a16="http://schemas.microsoft.com/office/drawing/2014/main" id="{3A0BD947-E677-0941-45FE-36B1FBDCEFB8}"/>
              </a:ext>
            </a:extLst>
          </p:cNvPr>
          <p:cNvCxnSpPr>
            <a:cxnSpLocks/>
          </p:cNvCxnSpPr>
          <p:nvPr/>
        </p:nvCxnSpPr>
        <p:spPr>
          <a:xfrm flipV="1">
            <a:off x="4468252"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B17FBC-7AD5-41A9-E3AF-B32AF715E72E}"/>
              </a:ext>
            </a:extLst>
          </p:cNvPr>
          <p:cNvCxnSpPr>
            <a:cxnSpLocks/>
          </p:cNvCxnSpPr>
          <p:nvPr/>
        </p:nvCxnSpPr>
        <p:spPr>
          <a:xfrm flipV="1">
            <a:off x="4821079" y="3318163"/>
            <a:ext cx="0" cy="169932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D1BEA03-2489-B3C5-21AB-101D884DDEF9}"/>
              </a:ext>
            </a:extLst>
          </p:cNvPr>
          <p:cNvCxnSpPr>
            <a:cxnSpLocks/>
          </p:cNvCxnSpPr>
          <p:nvPr/>
        </p:nvCxnSpPr>
        <p:spPr>
          <a:xfrm flipV="1">
            <a:off x="5173906"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5B592A3-5ECC-0F90-F015-230652344DCC}"/>
              </a:ext>
            </a:extLst>
          </p:cNvPr>
          <p:cNvCxnSpPr>
            <a:cxnSpLocks/>
          </p:cNvCxnSpPr>
          <p:nvPr/>
        </p:nvCxnSpPr>
        <p:spPr>
          <a:xfrm flipV="1">
            <a:off x="5526733" y="3318163"/>
            <a:ext cx="0" cy="169932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6EEDED7-84D2-522C-A848-554E52AE871D}"/>
              </a:ext>
            </a:extLst>
          </p:cNvPr>
          <p:cNvCxnSpPr>
            <a:cxnSpLocks/>
          </p:cNvCxnSpPr>
          <p:nvPr/>
        </p:nvCxnSpPr>
        <p:spPr>
          <a:xfrm flipV="1">
            <a:off x="5879560"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DA9E8BF-8033-0512-9987-6D1A88229444}"/>
              </a:ext>
            </a:extLst>
          </p:cNvPr>
          <p:cNvCxnSpPr>
            <a:cxnSpLocks/>
          </p:cNvCxnSpPr>
          <p:nvPr/>
        </p:nvCxnSpPr>
        <p:spPr>
          <a:xfrm flipV="1">
            <a:off x="6232387" y="3318163"/>
            <a:ext cx="0" cy="169932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A44A748-CB64-27C6-1106-DDD22A9184CA}"/>
              </a:ext>
            </a:extLst>
          </p:cNvPr>
          <p:cNvCxnSpPr>
            <a:cxnSpLocks/>
          </p:cNvCxnSpPr>
          <p:nvPr/>
        </p:nvCxnSpPr>
        <p:spPr>
          <a:xfrm flipV="1">
            <a:off x="6938041" y="4279282"/>
            <a:ext cx="0" cy="738208"/>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pic>
        <p:nvPicPr>
          <p:cNvPr id="112" name="Graphic 111">
            <a:extLst>
              <a:ext uri="{FF2B5EF4-FFF2-40B4-BE49-F238E27FC236}">
                <a16:creationId xmlns:a16="http://schemas.microsoft.com/office/drawing/2014/main" id="{6CDAB39D-4FA4-43C7-C5D1-29C1988CBAC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20328" y="1681688"/>
            <a:ext cx="1716936" cy="537434"/>
          </a:xfrm>
          <a:prstGeom prst="rect">
            <a:avLst/>
          </a:prstGeom>
        </p:spPr>
      </p:pic>
      <p:cxnSp>
        <p:nvCxnSpPr>
          <p:cNvPr id="130" name="Straight Connector 129">
            <a:extLst>
              <a:ext uri="{FF2B5EF4-FFF2-40B4-BE49-F238E27FC236}">
                <a16:creationId xmlns:a16="http://schemas.microsoft.com/office/drawing/2014/main" id="{23B7A367-9789-35D7-E551-9D1D2697A55D}"/>
              </a:ext>
            </a:extLst>
          </p:cNvPr>
          <p:cNvCxnSpPr>
            <a:cxnSpLocks/>
          </p:cNvCxnSpPr>
          <p:nvPr/>
        </p:nvCxnSpPr>
        <p:spPr>
          <a:xfrm flipV="1">
            <a:off x="8349349" y="3793067"/>
            <a:ext cx="0" cy="1224423"/>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BEEA280-802E-C22F-75F2-A8CE90E1974A}"/>
              </a:ext>
            </a:extLst>
          </p:cNvPr>
          <p:cNvCxnSpPr>
            <a:cxnSpLocks/>
          </p:cNvCxnSpPr>
          <p:nvPr/>
        </p:nvCxnSpPr>
        <p:spPr>
          <a:xfrm flipV="1">
            <a:off x="8702176" y="3318163"/>
            <a:ext cx="0" cy="169932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2653D35-FFC0-CBE0-D60C-D581B9A5C930}"/>
              </a:ext>
            </a:extLst>
          </p:cNvPr>
          <p:cNvCxnSpPr>
            <a:cxnSpLocks/>
          </p:cNvCxnSpPr>
          <p:nvPr/>
        </p:nvCxnSpPr>
        <p:spPr>
          <a:xfrm flipV="1">
            <a:off x="9055003" y="3804356"/>
            <a:ext cx="0" cy="1213134"/>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8BD097D-EBA1-5D60-C33E-FF0F1A5DBFA9}"/>
              </a:ext>
            </a:extLst>
          </p:cNvPr>
          <p:cNvCxnSpPr>
            <a:cxnSpLocks/>
          </p:cNvCxnSpPr>
          <p:nvPr/>
        </p:nvCxnSpPr>
        <p:spPr>
          <a:xfrm flipV="1">
            <a:off x="9407830" y="3318163"/>
            <a:ext cx="0" cy="169932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0B7AB65-CDD6-F41A-131C-73F9DCEC22B4}"/>
              </a:ext>
            </a:extLst>
          </p:cNvPr>
          <p:cNvCxnSpPr>
            <a:cxnSpLocks/>
          </p:cNvCxnSpPr>
          <p:nvPr/>
        </p:nvCxnSpPr>
        <p:spPr>
          <a:xfrm flipV="1">
            <a:off x="9760657"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B235406-F418-4A09-C33D-A6A6FAFD7A23}"/>
              </a:ext>
            </a:extLst>
          </p:cNvPr>
          <p:cNvCxnSpPr>
            <a:cxnSpLocks/>
          </p:cNvCxnSpPr>
          <p:nvPr/>
        </p:nvCxnSpPr>
        <p:spPr>
          <a:xfrm flipV="1">
            <a:off x="10113484"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3726007-1132-B0B5-7E07-10C9D1CFA826}"/>
              </a:ext>
            </a:extLst>
          </p:cNvPr>
          <p:cNvCxnSpPr>
            <a:cxnSpLocks/>
          </p:cNvCxnSpPr>
          <p:nvPr/>
        </p:nvCxnSpPr>
        <p:spPr>
          <a:xfrm flipV="1">
            <a:off x="10466311"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68A5F9D-08C3-8328-8829-B84683843C5E}"/>
              </a:ext>
            </a:extLst>
          </p:cNvPr>
          <p:cNvCxnSpPr>
            <a:cxnSpLocks/>
          </p:cNvCxnSpPr>
          <p:nvPr/>
        </p:nvCxnSpPr>
        <p:spPr>
          <a:xfrm flipV="1">
            <a:off x="10819138"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86F0BA-25FA-5C35-4AD1-93C79C836CF0}"/>
              </a:ext>
            </a:extLst>
          </p:cNvPr>
          <p:cNvCxnSpPr>
            <a:cxnSpLocks/>
          </p:cNvCxnSpPr>
          <p:nvPr/>
        </p:nvCxnSpPr>
        <p:spPr>
          <a:xfrm flipV="1">
            <a:off x="11171965"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90B555E-2B14-4B68-612A-6753C99F34B8}"/>
              </a:ext>
            </a:extLst>
          </p:cNvPr>
          <p:cNvCxnSpPr>
            <a:cxnSpLocks/>
          </p:cNvCxnSpPr>
          <p:nvPr/>
        </p:nvCxnSpPr>
        <p:spPr>
          <a:xfrm flipV="1">
            <a:off x="11524792" y="4677623"/>
            <a:ext cx="0" cy="339867"/>
          </a:xfrm>
          <a:prstGeom prst="line">
            <a:avLst/>
          </a:prstGeom>
          <a:ln w="38100">
            <a:solidFill>
              <a:srgbClr val="DE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376928-0FCC-A9E8-30D4-289FDAC653F3}"/>
              </a:ext>
            </a:extLst>
          </p:cNvPr>
          <p:cNvCxnSpPr>
            <a:cxnSpLocks/>
          </p:cNvCxnSpPr>
          <p:nvPr/>
        </p:nvCxnSpPr>
        <p:spPr>
          <a:xfrm flipV="1">
            <a:off x="11877626" y="4677623"/>
            <a:ext cx="0" cy="339867"/>
          </a:xfrm>
          <a:prstGeom prst="line">
            <a:avLst/>
          </a:prstGeom>
          <a:ln w="38100">
            <a:solidFill>
              <a:schemeClr val="tx1"/>
            </a:solidFill>
            <a:prstDash val="sysDash"/>
            <a:headEnd type="oval" w="lg" len="sm"/>
            <a:tailEnd type="oval" w="lg" len="sm"/>
          </a:ln>
        </p:spPr>
        <p:style>
          <a:lnRef idx="1">
            <a:schemeClr val="accent1"/>
          </a:lnRef>
          <a:fillRef idx="0">
            <a:schemeClr val="accent1"/>
          </a:fillRef>
          <a:effectRef idx="0">
            <a:schemeClr val="accent1"/>
          </a:effectRef>
          <a:fontRef idx="minor">
            <a:schemeClr val="tx1"/>
          </a:fontRef>
        </p:style>
      </p:cxnSp>
      <p:pic>
        <p:nvPicPr>
          <p:cNvPr id="142" name="Graphic 141">
            <a:extLst>
              <a:ext uri="{FF2B5EF4-FFF2-40B4-BE49-F238E27FC236}">
                <a16:creationId xmlns:a16="http://schemas.microsoft.com/office/drawing/2014/main" id="{EE8C103E-67B6-7252-4224-2FE8FDC7317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76172" y="1585775"/>
            <a:ext cx="1375572" cy="635498"/>
          </a:xfrm>
          <a:prstGeom prst="rect">
            <a:avLst/>
          </a:prstGeom>
        </p:spPr>
      </p:pic>
      <p:pic>
        <p:nvPicPr>
          <p:cNvPr id="174" name="Graphic 173">
            <a:extLst>
              <a:ext uri="{FF2B5EF4-FFF2-40B4-BE49-F238E27FC236}">
                <a16:creationId xmlns:a16="http://schemas.microsoft.com/office/drawing/2014/main" id="{14710E5A-8255-FDF2-785E-6A00CBE9D1F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275383" y="1585774"/>
            <a:ext cx="740185" cy="637585"/>
          </a:xfrm>
          <a:prstGeom prst="rect">
            <a:avLst/>
          </a:prstGeom>
        </p:spPr>
      </p:pic>
      <p:grpSp>
        <p:nvGrpSpPr>
          <p:cNvPr id="178" name="Group 179">
            <a:extLst>
              <a:ext uri="{FF2B5EF4-FFF2-40B4-BE49-F238E27FC236}">
                <a16:creationId xmlns:a16="http://schemas.microsoft.com/office/drawing/2014/main" id="{21B3839F-7713-63C1-49C0-05FB8698CAD6}"/>
              </a:ext>
            </a:extLst>
          </p:cNvPr>
          <p:cNvGrpSpPr/>
          <p:nvPr/>
        </p:nvGrpSpPr>
        <p:grpSpPr>
          <a:xfrm>
            <a:off x="11458222" y="1200471"/>
            <a:ext cx="321012" cy="431182"/>
            <a:chOff x="7192963" y="2706688"/>
            <a:chExt cx="268288" cy="360363"/>
          </a:xfrm>
          <a:solidFill>
            <a:srgbClr val="00B0F0"/>
          </a:solidFill>
        </p:grpSpPr>
        <p:sp>
          <p:nvSpPr>
            <p:cNvPr id="179" name="Freeform 141">
              <a:extLst>
                <a:ext uri="{FF2B5EF4-FFF2-40B4-BE49-F238E27FC236}">
                  <a16:creationId xmlns:a16="http://schemas.microsoft.com/office/drawing/2014/main" id="{209A6720-B175-0DBC-7AE2-04133E445437}"/>
                </a:ext>
              </a:extLst>
            </p:cNvPr>
            <p:cNvSpPr>
              <a:spLocks noEditPoints="1"/>
            </p:cNvSpPr>
            <p:nvPr/>
          </p:nvSpPr>
          <p:spPr bwMode="auto">
            <a:xfrm>
              <a:off x="7259638" y="2771776"/>
              <a:ext cx="134938" cy="134938"/>
            </a:xfrm>
            <a:custGeom>
              <a:avLst/>
              <a:gdLst/>
              <a:ahLst/>
              <a:cxnLst>
                <a:cxn ang="0">
                  <a:pos x="23" y="46"/>
                </a:cxn>
                <a:cxn ang="0">
                  <a:pos x="46" y="23"/>
                </a:cxn>
                <a:cxn ang="0">
                  <a:pos x="23" y="0"/>
                </a:cxn>
                <a:cxn ang="0">
                  <a:pos x="0" y="23"/>
                </a:cxn>
                <a:cxn ang="0">
                  <a:pos x="23" y="46"/>
                </a:cxn>
                <a:cxn ang="0">
                  <a:pos x="23" y="4"/>
                </a:cxn>
                <a:cxn ang="0">
                  <a:pos x="42" y="23"/>
                </a:cxn>
                <a:cxn ang="0">
                  <a:pos x="23" y="42"/>
                </a:cxn>
                <a:cxn ang="0">
                  <a:pos x="4" y="23"/>
                </a:cxn>
                <a:cxn ang="0">
                  <a:pos x="23" y="4"/>
                </a:cxn>
                <a:cxn ang="0">
                  <a:pos x="23" y="4"/>
                </a:cxn>
                <a:cxn ang="0">
                  <a:pos x="23" y="4"/>
                </a:cxn>
              </a:cxnLst>
              <a:rect l="0" t="0" r="r" b="b"/>
              <a:pathLst>
                <a:path w="46" h="46">
                  <a:moveTo>
                    <a:pt x="23" y="46"/>
                  </a:moveTo>
                  <a:cubicBezTo>
                    <a:pt x="35" y="46"/>
                    <a:pt x="46" y="36"/>
                    <a:pt x="46" y="23"/>
                  </a:cubicBezTo>
                  <a:cubicBezTo>
                    <a:pt x="46" y="11"/>
                    <a:pt x="35" y="0"/>
                    <a:pt x="23" y="0"/>
                  </a:cubicBezTo>
                  <a:cubicBezTo>
                    <a:pt x="10" y="0"/>
                    <a:pt x="0" y="11"/>
                    <a:pt x="0" y="23"/>
                  </a:cubicBezTo>
                  <a:cubicBezTo>
                    <a:pt x="0" y="36"/>
                    <a:pt x="10" y="46"/>
                    <a:pt x="23" y="46"/>
                  </a:cubicBezTo>
                  <a:close/>
                  <a:moveTo>
                    <a:pt x="23" y="4"/>
                  </a:moveTo>
                  <a:cubicBezTo>
                    <a:pt x="33" y="4"/>
                    <a:pt x="42" y="13"/>
                    <a:pt x="42" y="23"/>
                  </a:cubicBezTo>
                  <a:cubicBezTo>
                    <a:pt x="42" y="34"/>
                    <a:pt x="33" y="42"/>
                    <a:pt x="23" y="42"/>
                  </a:cubicBezTo>
                  <a:cubicBezTo>
                    <a:pt x="12" y="42"/>
                    <a:pt x="4" y="34"/>
                    <a:pt x="4" y="23"/>
                  </a:cubicBezTo>
                  <a:cubicBezTo>
                    <a:pt x="4" y="13"/>
                    <a:pt x="12" y="4"/>
                    <a:pt x="23" y="4"/>
                  </a:cubicBezTo>
                  <a:close/>
                  <a:moveTo>
                    <a:pt x="23" y="4"/>
                  </a:moveTo>
                  <a:cubicBezTo>
                    <a:pt x="23" y="4"/>
                    <a:pt x="23" y="4"/>
                    <a:pt x="23" y="4"/>
                  </a:cubicBezTo>
                </a:path>
              </a:pathLst>
            </a:custGeom>
            <a:grpFill/>
            <a:ln w="9525">
              <a:noFill/>
              <a:round/>
              <a:headEnd/>
              <a:tailEnd/>
            </a:ln>
          </p:spPr>
          <p:txBody>
            <a:bodyPr wrap="none" lIns="548640" rIns="2194560"/>
            <a:lstStyle/>
            <a:p>
              <a:pPr>
                <a:defRPr/>
              </a:pPr>
              <a:r>
                <a:rPr lang="en-US" sz="900" dirty="0"/>
                <a:t>Destination</a:t>
              </a:r>
            </a:p>
          </p:txBody>
        </p:sp>
        <p:sp>
          <p:nvSpPr>
            <p:cNvPr id="180" name="Freeform 142">
              <a:extLst>
                <a:ext uri="{FF2B5EF4-FFF2-40B4-BE49-F238E27FC236}">
                  <a16:creationId xmlns:a16="http://schemas.microsoft.com/office/drawing/2014/main" id="{C59AB417-15BD-8736-AD92-4EF21AEDA226}"/>
                </a:ext>
              </a:extLst>
            </p:cNvPr>
            <p:cNvSpPr>
              <a:spLocks noEditPoints="1"/>
            </p:cNvSpPr>
            <p:nvPr/>
          </p:nvSpPr>
          <p:spPr bwMode="auto">
            <a:xfrm>
              <a:off x="7192963" y="2706688"/>
              <a:ext cx="268288" cy="360363"/>
            </a:xfrm>
            <a:custGeom>
              <a:avLst/>
              <a:gdLst/>
              <a:ahLst/>
              <a:cxnLst>
                <a:cxn ang="0">
                  <a:pos x="46" y="0"/>
                </a:cxn>
                <a:cxn ang="0">
                  <a:pos x="0" y="46"/>
                </a:cxn>
                <a:cxn ang="0">
                  <a:pos x="40" y="120"/>
                </a:cxn>
                <a:cxn ang="0">
                  <a:pos x="46" y="123"/>
                </a:cxn>
                <a:cxn ang="0">
                  <a:pos x="46" y="123"/>
                </a:cxn>
                <a:cxn ang="0">
                  <a:pos x="52" y="120"/>
                </a:cxn>
                <a:cxn ang="0">
                  <a:pos x="92" y="46"/>
                </a:cxn>
                <a:cxn ang="0">
                  <a:pos x="46" y="0"/>
                </a:cxn>
                <a:cxn ang="0">
                  <a:pos x="46" y="115"/>
                </a:cxn>
                <a:cxn ang="0">
                  <a:pos x="46" y="115"/>
                </a:cxn>
                <a:cxn ang="0">
                  <a:pos x="45" y="115"/>
                </a:cxn>
                <a:cxn ang="0">
                  <a:pos x="7" y="46"/>
                </a:cxn>
                <a:cxn ang="0">
                  <a:pos x="46" y="8"/>
                </a:cxn>
                <a:cxn ang="0">
                  <a:pos x="84" y="46"/>
                </a:cxn>
                <a:cxn ang="0">
                  <a:pos x="46" y="115"/>
                </a:cxn>
                <a:cxn ang="0">
                  <a:pos x="46" y="115"/>
                </a:cxn>
                <a:cxn ang="0">
                  <a:pos x="46" y="115"/>
                </a:cxn>
              </a:cxnLst>
              <a:rect l="0" t="0" r="r" b="b"/>
              <a:pathLst>
                <a:path w="92" h="123">
                  <a:moveTo>
                    <a:pt x="46" y="0"/>
                  </a:moveTo>
                  <a:cubicBezTo>
                    <a:pt x="20" y="0"/>
                    <a:pt x="0" y="21"/>
                    <a:pt x="0" y="46"/>
                  </a:cubicBezTo>
                  <a:cubicBezTo>
                    <a:pt x="0" y="73"/>
                    <a:pt x="23" y="101"/>
                    <a:pt x="40" y="120"/>
                  </a:cubicBezTo>
                  <a:cubicBezTo>
                    <a:pt x="40" y="120"/>
                    <a:pt x="42" y="123"/>
                    <a:pt x="46" y="123"/>
                  </a:cubicBezTo>
                  <a:cubicBezTo>
                    <a:pt x="46" y="123"/>
                    <a:pt x="46" y="123"/>
                    <a:pt x="46" y="123"/>
                  </a:cubicBezTo>
                  <a:cubicBezTo>
                    <a:pt x="49" y="123"/>
                    <a:pt x="52" y="120"/>
                    <a:pt x="52" y="120"/>
                  </a:cubicBezTo>
                  <a:cubicBezTo>
                    <a:pt x="69" y="101"/>
                    <a:pt x="92" y="73"/>
                    <a:pt x="92" y="46"/>
                  </a:cubicBezTo>
                  <a:cubicBezTo>
                    <a:pt x="92" y="21"/>
                    <a:pt x="71" y="0"/>
                    <a:pt x="46" y="0"/>
                  </a:cubicBezTo>
                  <a:close/>
                  <a:moveTo>
                    <a:pt x="46" y="115"/>
                  </a:moveTo>
                  <a:cubicBezTo>
                    <a:pt x="46" y="115"/>
                    <a:pt x="46" y="115"/>
                    <a:pt x="46" y="115"/>
                  </a:cubicBezTo>
                  <a:cubicBezTo>
                    <a:pt x="46" y="115"/>
                    <a:pt x="45" y="115"/>
                    <a:pt x="45" y="115"/>
                  </a:cubicBezTo>
                  <a:cubicBezTo>
                    <a:pt x="31" y="98"/>
                    <a:pt x="7" y="71"/>
                    <a:pt x="7" y="46"/>
                  </a:cubicBezTo>
                  <a:cubicBezTo>
                    <a:pt x="7" y="25"/>
                    <a:pt x="25" y="8"/>
                    <a:pt x="46" y="8"/>
                  </a:cubicBezTo>
                  <a:cubicBezTo>
                    <a:pt x="67" y="8"/>
                    <a:pt x="84" y="25"/>
                    <a:pt x="84" y="46"/>
                  </a:cubicBezTo>
                  <a:cubicBezTo>
                    <a:pt x="84" y="71"/>
                    <a:pt x="60" y="98"/>
                    <a:pt x="46" y="115"/>
                  </a:cubicBezTo>
                  <a:close/>
                  <a:moveTo>
                    <a:pt x="46" y="115"/>
                  </a:moveTo>
                  <a:cubicBezTo>
                    <a:pt x="46" y="115"/>
                    <a:pt x="46" y="115"/>
                    <a:pt x="46" y="115"/>
                  </a:cubicBezTo>
                </a:path>
              </a:pathLst>
            </a:custGeom>
            <a:grpFill/>
            <a:ln w="9525">
              <a:noFill/>
              <a:round/>
              <a:headEnd/>
              <a:tailEnd/>
            </a:ln>
          </p:spPr>
          <p:txBody>
            <a:bodyPr rIns="1645920"/>
            <a:lstStyle/>
            <a:p>
              <a:pPr>
                <a:defRPr/>
              </a:pPr>
              <a:endParaRPr lang="en-US" sz="900" dirty="0"/>
            </a:p>
          </p:txBody>
        </p:sp>
      </p:grpSp>
    </p:spTree>
    <p:extLst>
      <p:ext uri="{BB962C8B-B14F-4D97-AF65-F5344CB8AC3E}">
        <p14:creationId xmlns:p14="http://schemas.microsoft.com/office/powerpoint/2010/main" val="4111652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br>
              <a:rPr lang="en-US" dirty="0"/>
            </a:b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25244" y="2677949"/>
            <a:ext cx="4975169" cy="2821244"/>
          </a:xfrm>
        </p:spPr>
        <p:txBody>
          <a:bodyPr/>
          <a:lstStyle/>
          <a:p>
            <a:pPr indent="0"/>
            <a:r>
              <a:rPr lang="en-GB" sz="2000" noProof="0" dirty="0">
                <a:ea typeface="+mn-lt"/>
                <a:cs typeface="+mn-lt"/>
              </a:rPr>
              <a:t>HAZARD IDENTIFICATION</a:t>
            </a:r>
          </a:p>
          <a:p>
            <a:pPr indent="0"/>
            <a:endParaRPr lang="en-GB" sz="2000" noProof="0" dirty="0">
              <a:ea typeface="+mn-lt"/>
              <a:cs typeface="+mn-lt"/>
            </a:endParaRPr>
          </a:p>
          <a:p>
            <a:pPr marL="342900" indent="-342900">
              <a:buChar char="•"/>
            </a:pPr>
            <a:r>
              <a:rPr lang="en-GB" sz="2000" noProof="0" dirty="0">
                <a:ea typeface="+mn-lt"/>
                <a:cs typeface="+mn-lt"/>
              </a:rPr>
              <a:t>Be aware of the hazards of the goods to be carried;</a:t>
            </a:r>
            <a:endParaRPr lang="en-GB" sz="2000" noProof="0" dirty="0"/>
          </a:p>
          <a:p>
            <a:pPr marL="342900" indent="-342900">
              <a:buChar char="•"/>
            </a:pPr>
            <a:r>
              <a:rPr lang="en-GB" sz="2000" noProof="0" dirty="0">
                <a:ea typeface="+mn-lt"/>
                <a:cs typeface="+mn-lt"/>
              </a:rPr>
              <a:t>Request chemical-hazard information in a language you can understand;</a:t>
            </a:r>
            <a:endParaRPr lang="en-GB" sz="2000" noProof="0" dirty="0"/>
          </a:p>
          <a:p>
            <a:pPr marL="342900" indent="-342900">
              <a:buChar char="•"/>
            </a:pPr>
            <a:r>
              <a:rPr lang="en-GB" sz="2000" noProof="0" dirty="0">
                <a:ea typeface="+mn-lt"/>
                <a:cs typeface="+mn-lt"/>
              </a:rPr>
              <a:t>Be aware of any actions you should take in the event of a chemical release or theft.</a:t>
            </a:r>
            <a:endParaRPr lang="en-GB" sz="2000" noProof="0" dirty="0"/>
          </a:p>
        </p:txBody>
      </p:sp>
      <p:pic>
        <p:nvPicPr>
          <p:cNvPr id="13" name="Content Placeholder 12" descr="bottles with toxic labels - chemical hazard stock pictures, royalty-free photos &amp; images">
            <a:extLst>
              <a:ext uri="{FF2B5EF4-FFF2-40B4-BE49-F238E27FC236}">
                <a16:creationId xmlns:a16="http://schemas.microsoft.com/office/drawing/2014/main" id="{A5EED54A-5AFC-AFAC-208C-32D83CFD3C26}"/>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6096000" y="0"/>
            <a:ext cx="6095965" cy="6215974"/>
          </a:xfrm>
          <a:prstGeom prst="rect">
            <a:avLst/>
          </a:prstGeom>
        </p:spPr>
      </p:pic>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80</a:t>
            </a:fld>
            <a:endParaRPr lang="en-NL"/>
          </a:p>
        </p:txBody>
      </p:sp>
      <p:grpSp>
        <p:nvGrpSpPr>
          <p:cNvPr id="9" name="Group 8">
            <a:extLst>
              <a:ext uri="{FF2B5EF4-FFF2-40B4-BE49-F238E27FC236}">
                <a16:creationId xmlns:a16="http://schemas.microsoft.com/office/drawing/2014/main" id="{4FF3EBD9-5F44-C36F-6BA7-72EBC5A8BE56}"/>
              </a:ext>
            </a:extLst>
          </p:cNvPr>
          <p:cNvGrpSpPr/>
          <p:nvPr/>
        </p:nvGrpSpPr>
        <p:grpSpPr>
          <a:xfrm>
            <a:off x="4698276" y="733415"/>
            <a:ext cx="1590805" cy="1590805"/>
            <a:chOff x="4045907" y="1478071"/>
            <a:chExt cx="1590805" cy="1590805"/>
          </a:xfrm>
        </p:grpSpPr>
        <p:sp>
          <p:nvSpPr>
            <p:cNvPr id="11" name="Oval 10">
              <a:extLst>
                <a:ext uri="{FF2B5EF4-FFF2-40B4-BE49-F238E27FC236}">
                  <a16:creationId xmlns:a16="http://schemas.microsoft.com/office/drawing/2014/main" id="{2669C9A7-B20C-3735-38D9-7FB96E967080}"/>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2" name="Content Placeholder 5">
              <a:extLst>
                <a:ext uri="{FF2B5EF4-FFF2-40B4-BE49-F238E27FC236}">
                  <a16:creationId xmlns:a16="http://schemas.microsoft.com/office/drawing/2014/main" id="{8D6E6D6A-6B58-2518-A870-76809BDF7EA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2831639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18511" y="2618020"/>
            <a:ext cx="4975169" cy="2821244"/>
          </a:xfrm>
        </p:spPr>
        <p:txBody>
          <a:bodyPr/>
          <a:lstStyle/>
          <a:p>
            <a:pPr indent="0"/>
            <a:r>
              <a:rPr lang="en-GB" sz="2000" noProof="0" dirty="0">
                <a:ea typeface="+mn-lt"/>
                <a:cs typeface="+mn-lt"/>
              </a:rPr>
              <a:t>PACKAGING AND MARKING</a:t>
            </a:r>
          </a:p>
          <a:p>
            <a:pPr indent="0"/>
            <a:endParaRPr lang="en-GB" sz="2000" noProof="0" dirty="0">
              <a:ea typeface="+mn-lt"/>
              <a:cs typeface="+mn-lt"/>
            </a:endParaRPr>
          </a:p>
          <a:p>
            <a:pPr marL="342900" indent="-342900">
              <a:buChar char="•"/>
            </a:pPr>
            <a:r>
              <a:rPr lang="en-GB" sz="2000" noProof="0" dirty="0">
                <a:ea typeface="+mn-lt"/>
                <a:cs typeface="+mn-lt"/>
              </a:rPr>
              <a:t>What hazard identification is required on the vehicle?</a:t>
            </a:r>
            <a:endParaRPr lang="en-GB" sz="2000" noProof="0" dirty="0"/>
          </a:p>
          <a:p>
            <a:pPr marL="342900" indent="-342900">
              <a:buChar char="•"/>
            </a:pPr>
            <a:r>
              <a:rPr lang="en-GB" sz="2000" noProof="0" dirty="0">
                <a:ea typeface="+mn-lt"/>
                <a:cs typeface="+mn-lt"/>
              </a:rPr>
              <a:t>Should some of the products be segregated from each other?</a:t>
            </a:r>
            <a:endParaRPr lang="en-GB" sz="2000" noProof="0" dirty="0">
              <a:solidFill>
                <a:srgbClr val="FFFFFF"/>
              </a:solidFill>
              <a:ea typeface="+mn-lt"/>
              <a:cs typeface="+mn-lt"/>
            </a:endParaRPr>
          </a:p>
          <a:p>
            <a:pPr indent="-304165">
              <a:buChar char="•"/>
            </a:pPr>
            <a:r>
              <a:rPr lang="en-US" sz="2000" dirty="0"/>
              <a:t>Has the load been secured? </a:t>
            </a:r>
          </a:p>
          <a:p>
            <a:pPr indent="-304165">
              <a:buChar char="•"/>
            </a:pPr>
            <a:r>
              <a:rPr lang="en-US" sz="2000" dirty="0"/>
              <a:t>Damaged and leaking packages must not be loaded onto the vehicle; and </a:t>
            </a:r>
            <a:endParaRPr lang="en-GB" sz="2000" noProof="0" dirty="0">
              <a:ea typeface="+mn-lt"/>
              <a:cs typeface="+mn-lt"/>
            </a:endParaRPr>
          </a:p>
          <a:p>
            <a:pPr marL="285750" indent="-285750">
              <a:buChar char="•"/>
            </a:pPr>
            <a:r>
              <a:rPr lang="en-US" sz="2000" dirty="0"/>
              <a:t>The vehicle must not be overloaded.</a:t>
            </a:r>
            <a:endParaRPr lang="en-GB" sz="2000" noProof="0" dirty="0"/>
          </a:p>
        </p:txBody>
      </p:sp>
      <p:sp>
        <p:nvSpPr>
          <p:cNvPr id="14" name="Content Placeholder 13">
            <a:extLst>
              <a:ext uri="{FF2B5EF4-FFF2-40B4-BE49-F238E27FC236}">
                <a16:creationId xmlns:a16="http://schemas.microsoft.com/office/drawing/2014/main" id="{6CCF15DF-A381-930E-70B4-FC6B9B2A7FD0}"/>
              </a:ext>
            </a:extLst>
          </p:cNvPr>
          <p:cNvSpPr>
            <a:spLocks noGrp="1"/>
          </p:cNvSpPr>
          <p:nvPr>
            <p:ph sz="quarter" idx="13"/>
          </p:nvPr>
        </p:nvSpPr>
        <p:spPr/>
        <p:txBody>
          <a:bodyPr/>
          <a:lstStyle/>
          <a:p>
            <a:endParaRPr lang="en-US"/>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81</a:t>
            </a:fld>
            <a:endParaRPr lang="en-NL"/>
          </a:p>
        </p:txBody>
      </p:sp>
      <p:sp>
        <p:nvSpPr>
          <p:cNvPr id="9" name="Rectangle 8">
            <a:extLst>
              <a:ext uri="{FF2B5EF4-FFF2-40B4-BE49-F238E27FC236}">
                <a16:creationId xmlns:a16="http://schemas.microsoft.com/office/drawing/2014/main" id="{778FCFA6-9BEE-3B97-5360-0AD78DB97DE6}"/>
              </a:ext>
            </a:extLst>
          </p:cNvPr>
          <p:cNvSpPr/>
          <p:nvPr/>
        </p:nvSpPr>
        <p:spPr>
          <a:xfrm>
            <a:off x="6096000" y="0"/>
            <a:ext cx="6096000" cy="62112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1">
            <a:extLst>
              <a:ext uri="{FF2B5EF4-FFF2-40B4-BE49-F238E27FC236}">
                <a16:creationId xmlns:a16="http://schemas.microsoft.com/office/drawing/2014/main" id="{FC896C09-1021-8458-C67E-AE12530BA5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0485" y="1358900"/>
            <a:ext cx="4534018" cy="4197350"/>
          </a:xfrm>
          <a:prstGeom prst="rect">
            <a:avLst/>
          </a:prstGeom>
        </p:spPr>
      </p:pic>
      <p:grpSp>
        <p:nvGrpSpPr>
          <p:cNvPr id="11" name="Group 10">
            <a:extLst>
              <a:ext uri="{FF2B5EF4-FFF2-40B4-BE49-F238E27FC236}">
                <a16:creationId xmlns:a16="http://schemas.microsoft.com/office/drawing/2014/main" id="{BE5689FD-31E8-AE1F-F783-8B4BB0F25B5F}"/>
              </a:ext>
            </a:extLst>
          </p:cNvPr>
          <p:cNvGrpSpPr/>
          <p:nvPr/>
        </p:nvGrpSpPr>
        <p:grpSpPr>
          <a:xfrm>
            <a:off x="4698276" y="733415"/>
            <a:ext cx="1590805" cy="1590805"/>
            <a:chOff x="4045907" y="1478071"/>
            <a:chExt cx="1590805" cy="1590805"/>
          </a:xfrm>
        </p:grpSpPr>
        <p:sp>
          <p:nvSpPr>
            <p:cNvPr id="12" name="Oval 11">
              <a:extLst>
                <a:ext uri="{FF2B5EF4-FFF2-40B4-BE49-F238E27FC236}">
                  <a16:creationId xmlns:a16="http://schemas.microsoft.com/office/drawing/2014/main" id="{D0B16A6D-F82C-4998-6080-0C3919D9A7C2}"/>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3" name="Content Placeholder 5">
              <a:extLst>
                <a:ext uri="{FF2B5EF4-FFF2-40B4-BE49-F238E27FC236}">
                  <a16:creationId xmlns:a16="http://schemas.microsoft.com/office/drawing/2014/main" id="{291071A9-3E12-DC49-2787-DC7B36CF56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440968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B83E9D2-0D58-9B79-D9EF-42A4D5C2644B}"/>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0"/>
            <a:r>
              <a:rPr lang="en-GB" sz="2000" noProof="0" dirty="0">
                <a:ea typeface="+mn-lt"/>
                <a:cs typeface="+mn-lt"/>
              </a:rPr>
              <a:t>TANKS AND MARKING</a:t>
            </a:r>
          </a:p>
          <a:p>
            <a:pPr marL="541338" indent="-541338"/>
            <a:endParaRPr lang="en-GB" sz="2000" noProof="0" dirty="0">
              <a:ea typeface="+mn-lt"/>
              <a:cs typeface="+mn-lt"/>
            </a:endParaRPr>
          </a:p>
          <a:p>
            <a:pPr marL="541338" indent="-541338">
              <a:buChar char="•"/>
            </a:pPr>
            <a:r>
              <a:rPr lang="en-US" sz="2000" noProof="0" dirty="0">
                <a:ea typeface="+mn-lt"/>
                <a:cs typeface="+mn-lt"/>
              </a:rPr>
              <a:t>Any necessary markings and placards should be affixed to the vehicle;</a:t>
            </a:r>
          </a:p>
          <a:p>
            <a:pPr marL="541338" indent="-541338">
              <a:buChar char="•"/>
            </a:pPr>
            <a:r>
              <a:rPr lang="en-US" sz="2000" noProof="0" dirty="0">
                <a:ea typeface="+mn-lt"/>
                <a:cs typeface="+mn-lt"/>
              </a:rPr>
              <a:t>Assistance should be made available to emergency services in the event of an incident or accident.</a:t>
            </a:r>
            <a:endParaRPr lang="en-US" sz="2000" dirty="0"/>
          </a:p>
        </p:txBody>
      </p:sp>
      <p:pic>
        <p:nvPicPr>
          <p:cNvPr id="9" name="Grafik 3">
            <a:extLst>
              <a:ext uri="{FF2B5EF4-FFF2-40B4-BE49-F238E27FC236}">
                <a16:creationId xmlns:a16="http://schemas.microsoft.com/office/drawing/2014/main" id="{8AC7552B-B614-87A1-15E9-B2F043FF73E5}"/>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backgroundRemoval t="2360" b="94985" l="2060" r="96442">
                        <a14:foregroundMark x1="1124" y1="14454" x2="65356" y2="3540"/>
                        <a14:foregroundMark x1="65356" y1="3540" x2="90075" y2="5015"/>
                        <a14:foregroundMark x1="90075" y1="5015" x2="94007" y2="23304"/>
                        <a14:foregroundMark x1="94007" y1="23304" x2="94007" y2="88201"/>
                        <a14:foregroundMark x1="94007" y1="88201" x2="50187" y2="96460"/>
                        <a14:foregroundMark x1="50187" y1="96460" x2="2247" y2="83186"/>
                        <a14:foregroundMark x1="2247" y1="83186" x2="2060" y2="15044"/>
                        <a14:foregroundMark x1="95506" y1="94100" x2="49251" y2="89086"/>
                        <a14:foregroundMark x1="49251" y1="89086" x2="48315" y2="5310"/>
                        <a14:foregroundMark x1="48315" y1="5310" x2="59363" y2="4720"/>
                        <a14:foregroundMark x1="59363" y1="4720" x2="89888" y2="6785"/>
                        <a14:foregroundMark x1="89888" y1="6785" x2="96629" y2="28909"/>
                        <a14:foregroundMark x1="96629" y1="28909" x2="95131" y2="95280"/>
                        <a14:foregroundMark x1="75655" y1="13274" x2="58801" y2="39823"/>
                        <a14:foregroundMark x1="58801" y1="39823" x2="59363" y2="60767"/>
                        <a14:foregroundMark x1="59363" y1="60767" x2="76779" y2="65782"/>
                        <a14:foregroundMark x1="76779" y1="65782" x2="85206" y2="46313"/>
                        <a14:foregroundMark x1="85206" y1="46313" x2="81273" y2="26254"/>
                        <a14:foregroundMark x1="81273" y1="26254" x2="72659" y2="14454"/>
                        <a14:foregroundMark x1="72659" y1="14454" x2="72659" y2="14749"/>
                        <a14:foregroundMark x1="41573" y1="5015" x2="61610" y2="2360"/>
                        <a14:foregroundMark x1="27154" y1="8850" x2="38202" y2="6490"/>
                        <a14:foregroundMark x1="11423" y1="19469" x2="14045" y2="15929"/>
                      </a14:backgroundRemoval>
                    </a14:imgEffect>
                  </a14:imgLayer>
                </a14:imgProps>
              </a:ext>
              <a:ext uri="{28A0092B-C50C-407E-A947-70E740481C1C}">
                <a14:useLocalDpi xmlns:a14="http://schemas.microsoft.com/office/drawing/2010/main"/>
              </a:ext>
            </a:extLst>
          </a:blip>
          <a:stretch>
            <a:fillRect/>
          </a:stretch>
        </p:blipFill>
        <p:spPr>
          <a:xfrm>
            <a:off x="6642100" y="1860300"/>
            <a:ext cx="5030788" cy="3194550"/>
          </a:xfrm>
        </p:spPr>
      </p:pic>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82</a:t>
            </a:fld>
            <a:endParaRPr lang="en-NL"/>
          </a:p>
        </p:txBody>
      </p:sp>
      <p:grpSp>
        <p:nvGrpSpPr>
          <p:cNvPr id="10" name="Group 9">
            <a:extLst>
              <a:ext uri="{FF2B5EF4-FFF2-40B4-BE49-F238E27FC236}">
                <a16:creationId xmlns:a16="http://schemas.microsoft.com/office/drawing/2014/main" id="{B538B594-E3AE-F6F4-AB5D-9D5514A5BB6C}"/>
              </a:ext>
            </a:extLst>
          </p:cNvPr>
          <p:cNvGrpSpPr/>
          <p:nvPr/>
        </p:nvGrpSpPr>
        <p:grpSpPr>
          <a:xfrm>
            <a:off x="4698276" y="733415"/>
            <a:ext cx="1590805" cy="1590805"/>
            <a:chOff x="4045907" y="1478071"/>
            <a:chExt cx="1590805" cy="1590805"/>
          </a:xfrm>
        </p:grpSpPr>
        <p:sp>
          <p:nvSpPr>
            <p:cNvPr id="11" name="Oval 10">
              <a:extLst>
                <a:ext uri="{FF2B5EF4-FFF2-40B4-BE49-F238E27FC236}">
                  <a16:creationId xmlns:a16="http://schemas.microsoft.com/office/drawing/2014/main" id="{94F1C8BD-1C74-13E1-29C3-028277049BC3}"/>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2" name="Content Placeholder 5">
              <a:extLst>
                <a:ext uri="{FF2B5EF4-FFF2-40B4-BE49-F238E27FC236}">
                  <a16:creationId xmlns:a16="http://schemas.microsoft.com/office/drawing/2014/main" id="{0A549E48-C9A0-934B-CE5C-2C5FC2A1E49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7858803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0"/>
            <a:r>
              <a:rPr lang="en-GB" sz="2000" noProof="0" dirty="0">
                <a:ea typeface="+mn-lt"/>
                <a:cs typeface="+mn-lt"/>
              </a:rPr>
              <a:t>QUALIFICATION</a:t>
            </a:r>
          </a:p>
          <a:p>
            <a:pPr indent="0"/>
            <a:endParaRPr lang="en-GB" sz="2000" noProof="0" dirty="0">
              <a:ea typeface="+mn-lt"/>
              <a:cs typeface="+mn-lt"/>
            </a:endParaRPr>
          </a:p>
          <a:p>
            <a:pPr marL="342900" indent="-342900">
              <a:buChar char="•"/>
            </a:pPr>
            <a:r>
              <a:rPr lang="en-GB" sz="2000" noProof="0" dirty="0">
                <a:ea typeface="+mn-lt"/>
                <a:cs typeface="+mn-lt"/>
              </a:rPr>
              <a:t>Complete necessary training and acquire the qualifications to carry specific types of hazardous chemicals;</a:t>
            </a:r>
            <a:endParaRPr lang="en-GB" sz="2000" noProof="0" dirty="0"/>
          </a:p>
          <a:p>
            <a:pPr marL="342900" indent="-342900">
              <a:buChar char="•"/>
            </a:pPr>
            <a:r>
              <a:rPr lang="en-GB" sz="2000" noProof="0" dirty="0">
                <a:ea typeface="+mn-lt"/>
                <a:cs typeface="+mn-lt"/>
              </a:rPr>
              <a:t>Ensure that all necessary training and certifications are kept up-to-date.</a:t>
            </a:r>
            <a:endParaRPr lang="en-GB" sz="2000" noProof="0" dirty="0"/>
          </a:p>
        </p:txBody>
      </p:sp>
      <p:sp>
        <p:nvSpPr>
          <p:cNvPr id="14" name="Content Placeholder 13">
            <a:extLst>
              <a:ext uri="{FF2B5EF4-FFF2-40B4-BE49-F238E27FC236}">
                <a16:creationId xmlns:a16="http://schemas.microsoft.com/office/drawing/2014/main" id="{B4199E7E-CA3C-1392-B9A4-95DCE5254461}"/>
              </a:ext>
            </a:extLst>
          </p:cNvPr>
          <p:cNvSpPr>
            <a:spLocks noGrp="1"/>
          </p:cNvSpPr>
          <p:nvPr>
            <p:ph sz="quarter" idx="13"/>
          </p:nvPr>
        </p:nvSpPr>
        <p:spPr/>
        <p:txBody>
          <a:bodyPr/>
          <a:lstStyle/>
          <a:p>
            <a:endParaRPr lang="en-US"/>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83</a:t>
            </a:fld>
            <a:endParaRPr lang="en-NL"/>
          </a:p>
        </p:txBody>
      </p:sp>
      <p:grpSp>
        <p:nvGrpSpPr>
          <p:cNvPr id="8" name="Group 7">
            <a:extLst>
              <a:ext uri="{FF2B5EF4-FFF2-40B4-BE49-F238E27FC236}">
                <a16:creationId xmlns:a16="http://schemas.microsoft.com/office/drawing/2014/main" id="{571A8415-F835-1978-DB0F-DC94F560FF77}"/>
              </a:ext>
            </a:extLst>
          </p:cNvPr>
          <p:cNvGrpSpPr/>
          <p:nvPr/>
        </p:nvGrpSpPr>
        <p:grpSpPr>
          <a:xfrm>
            <a:off x="4698276" y="733415"/>
            <a:ext cx="1590805" cy="1590805"/>
            <a:chOff x="4045907" y="1478071"/>
            <a:chExt cx="1590805" cy="1590805"/>
          </a:xfrm>
        </p:grpSpPr>
        <p:sp>
          <p:nvSpPr>
            <p:cNvPr id="9" name="Oval 8">
              <a:extLst>
                <a:ext uri="{FF2B5EF4-FFF2-40B4-BE49-F238E27FC236}">
                  <a16:creationId xmlns:a16="http://schemas.microsoft.com/office/drawing/2014/main" id="{5FAE7CA2-2D32-F2EF-C3CB-17D3484B53CC}"/>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0" name="Content Placeholder 5">
              <a:extLst>
                <a:ext uri="{FF2B5EF4-FFF2-40B4-BE49-F238E27FC236}">
                  <a16:creationId xmlns:a16="http://schemas.microsoft.com/office/drawing/2014/main" id="{DEC9EEDC-A06C-6F18-4BB5-EDCB4575DA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74353" y="2217708"/>
              <a:ext cx="685800" cy="685800"/>
            </a:xfrm>
            <a:prstGeom prst="rect">
              <a:avLst/>
            </a:prstGeom>
          </p:spPr>
        </p:pic>
      </p:grpSp>
      <p:pic>
        <p:nvPicPr>
          <p:cNvPr id="12" name="Content Placeholder 8" descr="A close-up of a identification card&#10;&#10;Description automatically generated">
            <a:extLst>
              <a:ext uri="{FF2B5EF4-FFF2-40B4-BE49-F238E27FC236}">
                <a16:creationId xmlns:a16="http://schemas.microsoft.com/office/drawing/2014/main" id="{C1D0C0E0-583C-202A-9370-09EB419559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3976">
            <a:off x="9025593" y="781957"/>
            <a:ext cx="2766227" cy="3473866"/>
          </a:xfrm>
          <a:prstGeom prst="rect">
            <a:avLst/>
          </a:prstGeom>
          <a:effectLst>
            <a:glow rad="149835">
              <a:schemeClr val="tx1">
                <a:alpha val="40000"/>
              </a:schemeClr>
            </a:glow>
          </a:effectLst>
        </p:spPr>
      </p:pic>
      <p:pic>
        <p:nvPicPr>
          <p:cNvPr id="13" name="Picture 12">
            <a:extLst>
              <a:ext uri="{FF2B5EF4-FFF2-40B4-BE49-F238E27FC236}">
                <a16:creationId xmlns:a16="http://schemas.microsoft.com/office/drawing/2014/main" id="{205CC67D-45E6-4AB2-E050-9E494830DD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6000" y="1678488"/>
            <a:ext cx="5383326" cy="4520700"/>
          </a:xfrm>
          <a:prstGeom prst="rect">
            <a:avLst/>
          </a:prstGeom>
        </p:spPr>
      </p:pic>
    </p:spTree>
    <p:extLst>
      <p:ext uri="{BB962C8B-B14F-4D97-AF65-F5344CB8AC3E}">
        <p14:creationId xmlns:p14="http://schemas.microsoft.com/office/powerpoint/2010/main" val="3634743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0"/>
            <a:r>
              <a:rPr lang="en-GB" sz="2000" noProof="0" dirty="0">
                <a:ea typeface="+mn-lt"/>
                <a:cs typeface="+mn-lt"/>
              </a:rPr>
              <a:t>RESOURCES</a:t>
            </a:r>
          </a:p>
          <a:p>
            <a:pPr indent="0"/>
            <a:endParaRPr lang="en-GB" sz="2000" noProof="0" dirty="0"/>
          </a:p>
          <a:p>
            <a:pPr marL="342900" indent="-342900">
              <a:buChar char="•"/>
            </a:pPr>
            <a:r>
              <a:rPr lang="en-GB" sz="2000" noProof="0" dirty="0">
                <a:ea typeface="+mn-lt"/>
                <a:cs typeface="+mn-lt"/>
              </a:rPr>
              <a:t>Understand how and when to use safety and security equipment;</a:t>
            </a:r>
            <a:endParaRPr lang="en-GB" sz="2000" noProof="0" dirty="0"/>
          </a:p>
          <a:p>
            <a:pPr marL="342900" indent="-342900">
              <a:buChar char="•"/>
            </a:pPr>
            <a:r>
              <a:rPr lang="en-GB" sz="2000" noProof="0" dirty="0">
                <a:ea typeface="+mn-lt"/>
                <a:cs typeface="+mn-lt"/>
              </a:rPr>
              <a:t>Know how to use any supplied spill-containment kits;</a:t>
            </a:r>
            <a:endParaRPr lang="en-GB" sz="2000" noProof="0" dirty="0"/>
          </a:p>
          <a:p>
            <a:pPr marL="342900" indent="-342900">
              <a:buChar char="•"/>
            </a:pPr>
            <a:r>
              <a:rPr lang="en-GB" sz="2000" dirty="0"/>
              <a:t>Ensure safety equipment is in good working condition.</a:t>
            </a:r>
            <a:endParaRPr lang="en-US" sz="20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84</a:t>
            </a:fld>
            <a:endParaRPr lang="en-NL"/>
          </a:p>
        </p:txBody>
      </p:sp>
      <p:grpSp>
        <p:nvGrpSpPr>
          <p:cNvPr id="9" name="Group 8">
            <a:extLst>
              <a:ext uri="{FF2B5EF4-FFF2-40B4-BE49-F238E27FC236}">
                <a16:creationId xmlns:a16="http://schemas.microsoft.com/office/drawing/2014/main" id="{98156A52-9036-0CAE-481B-4A9EFEB33FC6}"/>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8C01C601-32F2-ABB3-F5FB-4E5FDC680E22}"/>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F7860B15-7C92-D3AF-05F7-FD82157EE7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74353" y="2217708"/>
              <a:ext cx="685800" cy="685800"/>
            </a:xfrm>
            <a:prstGeom prst="rect">
              <a:avLst/>
            </a:prstGeom>
          </p:spPr>
        </p:pic>
      </p:grpSp>
      <p:pic>
        <p:nvPicPr>
          <p:cNvPr id="12" name="Content Placeholder 11" descr="first aid box - first aid stock pictures, royalty-free photos &amp; images">
            <a:extLst>
              <a:ext uri="{FF2B5EF4-FFF2-40B4-BE49-F238E27FC236}">
                <a16:creationId xmlns:a16="http://schemas.microsoft.com/office/drawing/2014/main" id="{AAE838AB-9610-0246-7D96-EAEA2B2C088E}"/>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Lst>
          </a:blip>
          <a:stretch>
            <a:fillRect/>
          </a:stretch>
        </p:blipFill>
        <p:spPr>
          <a:xfrm>
            <a:off x="6884194" y="1952625"/>
            <a:ext cx="4546600" cy="3009900"/>
          </a:xfrm>
          <a:prstGeom prst="rect">
            <a:avLst/>
          </a:prstGeom>
        </p:spPr>
      </p:pic>
    </p:spTree>
    <p:extLst>
      <p:ext uri="{BB962C8B-B14F-4D97-AF65-F5344CB8AC3E}">
        <p14:creationId xmlns:p14="http://schemas.microsoft.com/office/powerpoint/2010/main" val="951037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digital delivery concept, logistic and transportation technology concept. - information security truck stock pictures, royalty-free photos &amp; images">
            <a:extLst>
              <a:ext uri="{FF2B5EF4-FFF2-40B4-BE49-F238E27FC236}">
                <a16:creationId xmlns:a16="http://schemas.microsoft.com/office/drawing/2014/main" id="{55BDC9B7-8EA7-F863-4810-F47DE60314A4}"/>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t="-9164" b="-1"/>
          <a:stretch/>
        </p:blipFill>
        <p:spPr>
          <a:xfrm>
            <a:off x="6096000" y="-222961"/>
            <a:ext cx="6095965" cy="6217174"/>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0"/>
            <a:r>
              <a:rPr lang="en-GB" sz="2000" noProof="0" dirty="0">
                <a:ea typeface="+mn-lt"/>
                <a:cs typeface="+mn-lt"/>
              </a:rPr>
              <a:t>SECURITY INFORMATION</a:t>
            </a:r>
          </a:p>
          <a:p>
            <a:pPr indent="0"/>
            <a:endParaRPr lang="en-GB" sz="2000" noProof="0" dirty="0"/>
          </a:p>
          <a:p>
            <a:pPr marL="342900" indent="-342900">
              <a:buChar char="•"/>
            </a:pPr>
            <a:r>
              <a:rPr lang="en-GB" sz="2000" noProof="0" dirty="0">
                <a:ea typeface="+mn-lt"/>
                <a:cs typeface="+mn-lt"/>
              </a:rPr>
              <a:t>Understand how to protect a shipment from security threats;</a:t>
            </a:r>
          </a:p>
          <a:p>
            <a:pPr marL="342900" indent="-342900">
              <a:buChar char="•"/>
            </a:pPr>
            <a:r>
              <a:rPr lang="en-GB" sz="2000" noProof="0" dirty="0">
                <a:ea typeface="+mn-lt"/>
                <a:cs typeface="+mn-lt"/>
              </a:rPr>
              <a:t>Understand information security needs and follow the security plan.</a:t>
            </a:r>
            <a:endParaRPr lang="en-GB" sz="2000" noProof="0" dirty="0"/>
          </a:p>
          <a:p>
            <a:pPr marL="342900" indent="-342900">
              <a:buChar char="•"/>
            </a:pPr>
            <a:endParaRPr lang="en-US" sz="21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85</a:t>
            </a:fld>
            <a:endParaRPr lang="en-NL"/>
          </a:p>
        </p:txBody>
      </p:sp>
      <p:grpSp>
        <p:nvGrpSpPr>
          <p:cNvPr id="9" name="Group 8">
            <a:extLst>
              <a:ext uri="{FF2B5EF4-FFF2-40B4-BE49-F238E27FC236}">
                <a16:creationId xmlns:a16="http://schemas.microsoft.com/office/drawing/2014/main" id="{07BBED61-99F3-41AC-CF29-EAD9E1A6D26C}"/>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C9453B20-11B3-904F-523D-FA33637CEAA3}"/>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5283412B-FC85-FFE9-3744-27160DBC70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634991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4">
            <a:extLst>
              <a:ext uri="{FF2B5EF4-FFF2-40B4-BE49-F238E27FC236}">
                <a16:creationId xmlns:a16="http://schemas.microsoft.com/office/drawing/2014/main" id="{40E135CB-DCA4-1B91-8E3F-BA5E487DE9A6}"/>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5965" cy="6215974"/>
          </a:xfr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0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25244" y="2563704"/>
            <a:ext cx="4975169" cy="2821244"/>
          </a:xfrm>
        </p:spPr>
        <p:txBody>
          <a:bodyPr/>
          <a:lstStyle/>
          <a:p>
            <a:pPr indent="0"/>
            <a:r>
              <a:rPr lang="en-GB" sz="2000" noProof="0" dirty="0"/>
              <a:t>ROUTE SELECTION</a:t>
            </a:r>
          </a:p>
          <a:p>
            <a:pPr indent="0"/>
            <a:endParaRPr lang="en-GB" sz="2000" noProof="0" dirty="0"/>
          </a:p>
          <a:p>
            <a:pPr marL="342900" indent="-342900">
              <a:buChar char="•"/>
            </a:pPr>
            <a:r>
              <a:rPr lang="en-GB" sz="2000" noProof="0" dirty="0">
                <a:ea typeface="+mn-lt"/>
                <a:cs typeface="+mn-lt"/>
              </a:rPr>
              <a:t>Communicate concerns about routes to supervisors;</a:t>
            </a:r>
            <a:endParaRPr lang="en-GB" sz="2000" noProof="0" dirty="0"/>
          </a:p>
          <a:p>
            <a:pPr marL="342900" indent="-342900">
              <a:buChar char="•"/>
            </a:pPr>
            <a:r>
              <a:rPr lang="en-GB" sz="2000" noProof="0" dirty="0">
                <a:ea typeface="+mn-lt"/>
                <a:cs typeface="+mn-lt"/>
              </a:rPr>
              <a:t>Follow specific route requirements provided;</a:t>
            </a:r>
            <a:endParaRPr lang="en-GB" sz="2000" noProof="0" dirty="0"/>
          </a:p>
          <a:p>
            <a:pPr marL="342900" indent="-342900">
              <a:buChar char="•"/>
            </a:pPr>
            <a:r>
              <a:rPr lang="en-GB" sz="2000" noProof="0" dirty="0">
                <a:ea typeface="+mn-lt"/>
                <a:cs typeface="+mn-lt"/>
              </a:rPr>
              <a:t>Ensure that any deviations before and during transit are communicated and approved;</a:t>
            </a:r>
            <a:endParaRPr lang="en-GB" sz="2000" noProof="0" dirty="0"/>
          </a:p>
          <a:p>
            <a:pPr marL="342900" indent="-342900">
              <a:buChar char="•"/>
            </a:pPr>
            <a:r>
              <a:rPr lang="en-GB" sz="2000" noProof="0" dirty="0">
                <a:ea typeface="+mn-lt"/>
                <a:cs typeface="+mn-lt"/>
              </a:rPr>
              <a:t>Protect information related to security escorts.</a:t>
            </a:r>
            <a:endParaRPr lang="en-GB" sz="2000" noProof="0" dirty="0"/>
          </a:p>
          <a:p>
            <a:pPr marL="342900" indent="-342900">
              <a:buChar char="•"/>
            </a:pPr>
            <a:endParaRPr lang="en-US" sz="21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86</a:t>
            </a:fld>
            <a:endParaRPr lang="en-NL"/>
          </a:p>
        </p:txBody>
      </p:sp>
      <p:grpSp>
        <p:nvGrpSpPr>
          <p:cNvPr id="9" name="Group 8">
            <a:extLst>
              <a:ext uri="{FF2B5EF4-FFF2-40B4-BE49-F238E27FC236}">
                <a16:creationId xmlns:a16="http://schemas.microsoft.com/office/drawing/2014/main" id="{901CBB5F-3178-E919-6396-2F5B1EE87777}"/>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2CEEECCE-7539-286A-009C-47FDBC478085}"/>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0B40C6FC-BDA3-CD3A-DC8B-17285EBFD8B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3217905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A772EEE-E1DF-96F1-770F-1E73948B3480}"/>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215974"/>
          </a:xfr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18509" y="2859475"/>
            <a:ext cx="4975169" cy="2821244"/>
          </a:xfrm>
        </p:spPr>
        <p:txBody>
          <a:bodyPr/>
          <a:lstStyle/>
          <a:p>
            <a:pPr indent="0"/>
            <a:r>
              <a:rPr lang="en-US" sz="2000" dirty="0">
                <a:ea typeface="+mn-lt"/>
                <a:cs typeface="+mn-lt"/>
              </a:rPr>
              <a:t>INCIDENT PLANNING AND REPORTING</a:t>
            </a:r>
          </a:p>
          <a:p>
            <a:pPr indent="0"/>
            <a:endParaRPr lang="en-US" sz="2000" dirty="0"/>
          </a:p>
          <a:p>
            <a:pPr marL="342900" indent="-342900">
              <a:buChar char="•"/>
            </a:pPr>
            <a:r>
              <a:rPr lang="en-GB" sz="2000" noProof="0" dirty="0">
                <a:ea typeface="+mn-lt"/>
                <a:cs typeface="+mn-lt"/>
              </a:rPr>
              <a:t>Know how to act in case of an incident;</a:t>
            </a:r>
            <a:endParaRPr lang="en-GB" sz="2000" noProof="0" dirty="0"/>
          </a:p>
          <a:p>
            <a:pPr marL="342900" indent="-342900">
              <a:buChar char="•"/>
            </a:pPr>
            <a:r>
              <a:rPr lang="en-GB" sz="2000" noProof="0" dirty="0">
                <a:ea typeface="+mn-lt"/>
                <a:cs typeface="+mn-lt"/>
              </a:rPr>
              <a:t>Record details of actions to help review incident management.</a:t>
            </a:r>
            <a:endParaRPr lang="en-GB" sz="2000" noProof="0" dirty="0"/>
          </a:p>
          <a:p>
            <a:pPr marL="342900" indent="-342900">
              <a:buChar char="•"/>
            </a:pPr>
            <a:endParaRPr lang="en-US" sz="21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87</a:t>
            </a:fld>
            <a:endParaRPr lang="en-NL"/>
          </a:p>
        </p:txBody>
      </p:sp>
      <p:grpSp>
        <p:nvGrpSpPr>
          <p:cNvPr id="9" name="Group 8">
            <a:extLst>
              <a:ext uri="{FF2B5EF4-FFF2-40B4-BE49-F238E27FC236}">
                <a16:creationId xmlns:a16="http://schemas.microsoft.com/office/drawing/2014/main" id="{61211D62-38AA-E7C0-1D7C-ADF5F83B73B7}"/>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77C6E9EB-F140-252D-4678-B53165EE6CD5}"/>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78B6FED4-330F-C68E-943C-4666A739A6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4224382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PREPARATION</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0"/>
            <a:r>
              <a:rPr lang="en-GB" sz="2000" noProof="0" dirty="0">
                <a:ea typeface="+mn-lt"/>
                <a:cs typeface="+mn-lt"/>
              </a:rPr>
              <a:t>TERMS AND CONDITIONS</a:t>
            </a:r>
          </a:p>
          <a:p>
            <a:pPr indent="0"/>
            <a:endParaRPr lang="en-GB" sz="2000" noProof="0" dirty="0"/>
          </a:p>
          <a:p>
            <a:pPr marL="342900" indent="-342900">
              <a:buChar char="•"/>
            </a:pPr>
            <a:r>
              <a:rPr lang="en-GB" sz="2000" noProof="0" dirty="0">
                <a:ea typeface="+mn-lt"/>
                <a:cs typeface="+mn-lt"/>
              </a:rPr>
              <a:t>Know the correct delivery address and any specific limitations in terms of arrival times</a:t>
            </a:r>
            <a:endParaRPr lang="en-GB" sz="2000" noProof="0" dirty="0"/>
          </a:p>
          <a:p>
            <a:pPr marL="342900" indent="-342900">
              <a:buChar char="•"/>
            </a:pPr>
            <a:r>
              <a:rPr lang="en-GB" sz="2000" noProof="0" dirty="0">
                <a:ea typeface="+mn-lt"/>
                <a:cs typeface="+mn-lt"/>
              </a:rPr>
              <a:t>Confirm whom to call in the event of a delay in delivery or a safety or security incident</a:t>
            </a:r>
            <a:endParaRPr lang="en-GB" sz="2000" noProof="0" dirty="0"/>
          </a:p>
          <a:p>
            <a:pPr marL="342900" indent="-342900">
              <a:buChar char="•"/>
            </a:pPr>
            <a:endParaRPr lang="en-US" sz="2000" dirty="0"/>
          </a:p>
          <a:p>
            <a:pPr marL="342900" indent="-342900">
              <a:buChar char="•"/>
            </a:pPr>
            <a:endParaRPr lang="en-US" sz="2100" dirty="0"/>
          </a:p>
        </p:txBody>
      </p:sp>
      <p:pic>
        <p:nvPicPr>
          <p:cNvPr id="13" name="Content Placeholder 12">
            <a:extLst>
              <a:ext uri="{FF2B5EF4-FFF2-40B4-BE49-F238E27FC236}">
                <a16:creationId xmlns:a16="http://schemas.microsoft.com/office/drawing/2014/main" id="{75A201E6-E6AE-A796-1052-3A0CAD12B9BA}"/>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5966" cy="6206247"/>
          </a:xfrm>
        </p:spPr>
      </p:pic>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88</a:t>
            </a:fld>
            <a:endParaRPr lang="en-NL"/>
          </a:p>
        </p:txBody>
      </p:sp>
      <p:grpSp>
        <p:nvGrpSpPr>
          <p:cNvPr id="9" name="Group 8">
            <a:extLst>
              <a:ext uri="{FF2B5EF4-FFF2-40B4-BE49-F238E27FC236}">
                <a16:creationId xmlns:a16="http://schemas.microsoft.com/office/drawing/2014/main" id="{30527D28-E6EE-E9DA-B5CF-E865ABCFFD31}"/>
              </a:ext>
            </a:extLst>
          </p:cNvPr>
          <p:cNvGrpSpPr/>
          <p:nvPr/>
        </p:nvGrpSpPr>
        <p:grpSpPr>
          <a:xfrm>
            <a:off x="4698276" y="733415"/>
            <a:ext cx="1590805" cy="1590805"/>
            <a:chOff x="4045907" y="1478071"/>
            <a:chExt cx="1590805" cy="1590805"/>
          </a:xfrm>
        </p:grpSpPr>
        <p:sp>
          <p:nvSpPr>
            <p:cNvPr id="10" name="Oval 9">
              <a:extLst>
                <a:ext uri="{FF2B5EF4-FFF2-40B4-BE49-F238E27FC236}">
                  <a16:creationId xmlns:a16="http://schemas.microsoft.com/office/drawing/2014/main" id="{E4D6F46C-9F01-238A-D399-A8660D73B3F9}"/>
                </a:ext>
              </a:extLst>
            </p:cNvPr>
            <p:cNvSpPr/>
            <p:nvPr/>
          </p:nvSpPr>
          <p:spPr>
            <a:xfrm>
              <a:off x="4045907" y="1478071"/>
              <a:ext cx="1590805" cy="1590805"/>
            </a:xfrm>
            <a:prstGeom prst="ellipse">
              <a:avLst/>
            </a:prstGeom>
            <a:solidFill>
              <a:srgbClr val="00B0F0"/>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r>
                <a:rPr lang="en-US" dirty="0"/>
                <a:t>Preparation</a:t>
              </a:r>
            </a:p>
          </p:txBody>
        </p:sp>
        <p:pic>
          <p:nvPicPr>
            <p:cNvPr id="11" name="Content Placeholder 5">
              <a:extLst>
                <a:ext uri="{FF2B5EF4-FFF2-40B4-BE49-F238E27FC236}">
                  <a16:creationId xmlns:a16="http://schemas.microsoft.com/office/drawing/2014/main" id="{F3226B5A-1E12-CB18-9409-A45A676862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74353" y="2217708"/>
              <a:ext cx="685800" cy="685800"/>
            </a:xfrm>
            <a:prstGeom prst="rect">
              <a:avLst/>
            </a:prstGeom>
          </p:spPr>
        </p:pic>
      </p:grpSp>
    </p:spTree>
    <p:extLst>
      <p:ext uri="{BB962C8B-B14F-4D97-AF65-F5344CB8AC3E}">
        <p14:creationId xmlns:p14="http://schemas.microsoft.com/office/powerpoint/2010/main" val="2822896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7">
            <a:extLst>
              <a:ext uri="{FF2B5EF4-FFF2-40B4-BE49-F238E27FC236}">
                <a16:creationId xmlns:a16="http://schemas.microsoft.com/office/drawing/2014/main" id="{C5A9A19E-94A8-1807-46BE-9CCFA595C0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20497"/>
          </a:xfrm>
          <a:prstGeom prst="rect">
            <a:avLst/>
          </a:prstGeom>
        </p:spPr>
      </p:pic>
      <p:sp>
        <p:nvSpPr>
          <p:cNvPr id="2" name="Title 1">
            <a:extLst>
              <a:ext uri="{FF2B5EF4-FFF2-40B4-BE49-F238E27FC236}">
                <a16:creationId xmlns:a16="http://schemas.microsoft.com/office/drawing/2014/main" id="{987DA374-1F7C-C0AD-6162-92DB20D5C900}"/>
              </a:ext>
            </a:extLst>
          </p:cNvPr>
          <p:cNvSpPr>
            <a:spLocks noGrp="1"/>
          </p:cNvSpPr>
          <p:nvPr>
            <p:ph type="title"/>
          </p:nvPr>
        </p:nvSpPr>
        <p:spPr/>
        <p:txBody>
          <a:bodyPr/>
          <a:lstStyle/>
          <a:p>
            <a:r>
              <a:rPr lang="en-US" sz="3600" dirty="0">
                <a:ea typeface="+mn-lt"/>
                <a:cs typeface="+mn-lt"/>
              </a:rPr>
              <a:t>Driver</a:t>
            </a:r>
            <a:br>
              <a:rPr lang="en-US" dirty="0">
                <a:ea typeface="+mn-lt"/>
                <a:cs typeface="+mn-lt"/>
              </a:rPr>
            </a:br>
            <a:r>
              <a:rPr lang="en-US" sz="2000" b="0" dirty="0">
                <a:ea typeface="+mn-lt"/>
                <a:cs typeface="+mn-lt"/>
              </a:rPr>
              <a:t>LOADING AND UNLOADING</a:t>
            </a:r>
            <a:endParaRPr lang="en-GB" sz="1600" b="0" dirty="0">
              <a:solidFill>
                <a:srgbClr val="000000"/>
              </a:solidFill>
              <a:ea typeface="+mn-lt"/>
              <a:cs typeface="+mn-lt"/>
            </a:endParaRPr>
          </a:p>
        </p:txBody>
      </p:sp>
      <p:sp>
        <p:nvSpPr>
          <p:cNvPr id="3" name="Subtitle 2">
            <a:extLst>
              <a:ext uri="{FF2B5EF4-FFF2-40B4-BE49-F238E27FC236}">
                <a16:creationId xmlns:a16="http://schemas.microsoft.com/office/drawing/2014/main" id="{2F6C3B9C-276A-19BB-D754-63E6C4039D17}"/>
              </a:ext>
            </a:extLst>
          </p:cNvPr>
          <p:cNvSpPr>
            <a:spLocks noGrp="1"/>
          </p:cNvSpPr>
          <p:nvPr>
            <p:ph type="subTitle" idx="1"/>
          </p:nvPr>
        </p:nvSpPr>
        <p:spPr>
          <a:xfrm>
            <a:off x="574295" y="2894620"/>
            <a:ext cx="4975169" cy="3015351"/>
          </a:xfrm>
        </p:spPr>
        <p:txBody>
          <a:bodyPr/>
          <a:lstStyle/>
          <a:p>
            <a:r>
              <a:rPr lang="en-GB" sz="2000" noProof="0" dirty="0"/>
              <a:t>PLANNING AND PRELOADING</a:t>
            </a:r>
          </a:p>
          <a:p>
            <a:endParaRPr lang="en-GB" sz="2000" noProof="0" dirty="0"/>
          </a:p>
          <a:p>
            <a:pPr marL="342900" indent="-342900">
              <a:buFont typeface="Arial" panose="020B0604020202020204" pitchFamily="34" charset="0"/>
              <a:buChar char="•"/>
            </a:pPr>
            <a:r>
              <a:rPr lang="en-GB" sz="2000" noProof="0" dirty="0"/>
              <a:t>Request a checklist to assist with safety and security protocols during loading and unloading;</a:t>
            </a:r>
          </a:p>
          <a:p>
            <a:pPr marL="342900" indent="-342900">
              <a:buFont typeface="Arial" panose="020B0604020202020204" pitchFamily="34" charset="0"/>
              <a:buChar char="•"/>
            </a:pPr>
            <a:r>
              <a:rPr lang="en-GB" sz="2000" noProof="0" dirty="0"/>
              <a:t>Confirm appropriate documentation (e.g., bill of loading, SDS) are readily available.</a:t>
            </a:r>
          </a:p>
        </p:txBody>
      </p:sp>
      <p:sp>
        <p:nvSpPr>
          <p:cNvPr id="5" name="Slide Number Placeholder 4">
            <a:extLst>
              <a:ext uri="{FF2B5EF4-FFF2-40B4-BE49-F238E27FC236}">
                <a16:creationId xmlns:a16="http://schemas.microsoft.com/office/drawing/2014/main" id="{1C4CE095-8CE4-F2A9-ABF4-17D52706EC6F}"/>
              </a:ext>
            </a:extLst>
          </p:cNvPr>
          <p:cNvSpPr>
            <a:spLocks noGrp="1"/>
          </p:cNvSpPr>
          <p:nvPr>
            <p:ph type="sldNum" sz="quarter" idx="16"/>
          </p:nvPr>
        </p:nvSpPr>
        <p:spPr/>
        <p:txBody>
          <a:bodyPr/>
          <a:lstStyle/>
          <a:p>
            <a:fld id="{2CD9ACC7-88E9-4E48-B37B-C711A1FDA00A}" type="slidenum">
              <a:rPr lang="en-NL" smtClean="0"/>
              <a:pPr/>
              <a:t>89</a:t>
            </a:fld>
            <a:endParaRPr lang="en-NL"/>
          </a:p>
        </p:txBody>
      </p:sp>
      <p:grpSp>
        <p:nvGrpSpPr>
          <p:cNvPr id="8" name="Group 7">
            <a:extLst>
              <a:ext uri="{FF2B5EF4-FFF2-40B4-BE49-F238E27FC236}">
                <a16:creationId xmlns:a16="http://schemas.microsoft.com/office/drawing/2014/main" id="{796D03BA-150B-3720-34AE-EF71E20FA241}"/>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365B727C-7727-A691-4D59-E89DEEB044EC}"/>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0" name="Picture 9">
              <a:extLst>
                <a:ext uri="{FF2B5EF4-FFF2-40B4-BE49-F238E27FC236}">
                  <a16:creationId xmlns:a16="http://schemas.microsoft.com/office/drawing/2014/main" id="{8CA7A480-5823-7071-0277-3212E52C5D5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29153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90F2E5-2C2B-89D5-61BF-A7F65660926F}"/>
              </a:ext>
            </a:extLst>
          </p:cNvPr>
          <p:cNvSpPr>
            <a:spLocks noGrp="1"/>
          </p:cNvSpPr>
          <p:nvPr>
            <p:ph type="sldNum" sz="quarter" idx="10"/>
          </p:nvPr>
        </p:nvSpPr>
        <p:spPr/>
        <p:txBody>
          <a:bodyPr/>
          <a:lstStyle/>
          <a:p>
            <a:fld id="{81529391-9475-4D39-AD9A-2926ECC31B66}" type="slidenum">
              <a:rPr lang="en-GB" smtClean="0"/>
              <a:t>9</a:t>
            </a:fld>
            <a:endParaRPr lang="en-GB" dirty="0"/>
          </a:p>
        </p:txBody>
      </p:sp>
      <p:pic>
        <p:nvPicPr>
          <p:cNvPr id="8" name="Content Placeholder 7">
            <a:extLst>
              <a:ext uri="{FF2B5EF4-FFF2-40B4-BE49-F238E27FC236}">
                <a16:creationId xmlns:a16="http://schemas.microsoft.com/office/drawing/2014/main" id="{B99B0B0A-F34C-05A5-EF47-737868229167}"/>
              </a:ext>
            </a:extLst>
          </p:cNvPr>
          <p:cNvPicPr>
            <a:picLocks noGrp="1" noChangeAspect="1"/>
          </p:cNvPicPr>
          <p:nvPr>
            <p:ph sz="quarter" idx="13"/>
          </p:nvPr>
        </p:nvPicPr>
        <p:blipFill>
          <a:blip r:embed="rId3"/>
          <a:stretch>
            <a:fillRect/>
          </a:stretch>
        </p:blipFill>
        <p:spPr>
          <a:xfrm>
            <a:off x="1369837" y="1321012"/>
            <a:ext cx="9180053" cy="4648623"/>
          </a:xfrm>
          <a:prstGeom prst="rect">
            <a:avLst/>
          </a:prstGeom>
        </p:spPr>
      </p:pic>
      <p:sp>
        <p:nvSpPr>
          <p:cNvPr id="4" name="Title 3">
            <a:extLst>
              <a:ext uri="{FF2B5EF4-FFF2-40B4-BE49-F238E27FC236}">
                <a16:creationId xmlns:a16="http://schemas.microsoft.com/office/drawing/2014/main" id="{BE4EE642-C32F-16DF-A67C-6D6CE8125E60}"/>
              </a:ext>
            </a:extLst>
          </p:cNvPr>
          <p:cNvSpPr>
            <a:spLocks noGrp="1"/>
          </p:cNvSpPr>
          <p:nvPr>
            <p:ph type="title"/>
          </p:nvPr>
        </p:nvSpPr>
        <p:spPr/>
        <p:txBody>
          <a:bodyPr/>
          <a:lstStyle/>
          <a:p>
            <a:r>
              <a:rPr lang="en-US" sz="4250" dirty="0"/>
              <a:t>Relationship between Safety and Security </a:t>
            </a:r>
            <a:endParaRPr lang="en-US" dirty="0"/>
          </a:p>
        </p:txBody>
      </p:sp>
    </p:spTree>
    <p:extLst>
      <p:ext uri="{BB962C8B-B14F-4D97-AF65-F5344CB8AC3E}">
        <p14:creationId xmlns:p14="http://schemas.microsoft.com/office/powerpoint/2010/main" val="1275872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A374-1F7C-C0AD-6162-92DB20D5C900}"/>
              </a:ext>
            </a:extLst>
          </p:cNvPr>
          <p:cNvSpPr>
            <a:spLocks noGrp="1"/>
          </p:cNvSpPr>
          <p:nvPr>
            <p:ph type="title"/>
          </p:nvPr>
        </p:nvSpPr>
        <p:spPr/>
        <p:txBody>
          <a:bodyPr/>
          <a:lstStyle/>
          <a:p>
            <a:r>
              <a:rPr lang="en-US" sz="3600" dirty="0">
                <a:ea typeface="+mn-lt"/>
                <a:cs typeface="+mn-lt"/>
              </a:rPr>
              <a:t>Driver</a:t>
            </a:r>
            <a:br>
              <a:rPr lang="en-US" dirty="0">
                <a:ea typeface="+mn-lt"/>
                <a:cs typeface="+mn-lt"/>
              </a:rPr>
            </a:br>
            <a:r>
              <a:rPr lang="en-US" sz="2000" b="0" dirty="0">
                <a:ea typeface="+mn-lt"/>
                <a:cs typeface="+mn-lt"/>
              </a:rPr>
              <a:t>LOADING AND UNLOADING</a:t>
            </a:r>
            <a:endParaRPr lang="en-GB" sz="1600" b="0" dirty="0">
              <a:solidFill>
                <a:srgbClr val="000000"/>
              </a:solidFill>
              <a:ea typeface="+mn-lt"/>
              <a:cs typeface="+mn-lt"/>
            </a:endParaRPr>
          </a:p>
        </p:txBody>
      </p:sp>
      <p:sp>
        <p:nvSpPr>
          <p:cNvPr id="3" name="Subtitle 2">
            <a:extLst>
              <a:ext uri="{FF2B5EF4-FFF2-40B4-BE49-F238E27FC236}">
                <a16:creationId xmlns:a16="http://schemas.microsoft.com/office/drawing/2014/main" id="{2F6C3B9C-276A-19BB-D754-63E6C4039D17}"/>
              </a:ext>
            </a:extLst>
          </p:cNvPr>
          <p:cNvSpPr>
            <a:spLocks noGrp="1"/>
          </p:cNvSpPr>
          <p:nvPr>
            <p:ph type="subTitle" idx="1"/>
          </p:nvPr>
        </p:nvSpPr>
        <p:spPr>
          <a:xfrm>
            <a:off x="574295" y="2894620"/>
            <a:ext cx="4975169" cy="3015351"/>
          </a:xfrm>
        </p:spPr>
        <p:txBody>
          <a:bodyPr/>
          <a:lstStyle/>
          <a:p>
            <a:pPr indent="-304165"/>
            <a:endParaRPr lang="en-GB" sz="2800" dirty="0"/>
          </a:p>
        </p:txBody>
      </p:sp>
      <p:sp>
        <p:nvSpPr>
          <p:cNvPr id="7" name="Content Placeholder 6">
            <a:extLst>
              <a:ext uri="{FF2B5EF4-FFF2-40B4-BE49-F238E27FC236}">
                <a16:creationId xmlns:a16="http://schemas.microsoft.com/office/drawing/2014/main" id="{6B334698-DCF8-D01A-D2E4-69149F1B4C6F}"/>
              </a:ext>
            </a:extLst>
          </p:cNvPr>
          <p:cNvSpPr>
            <a:spLocks noGrp="1"/>
          </p:cNvSpPr>
          <p:nvPr>
            <p:ph sz="quarter" idx="13"/>
          </p:nvPr>
        </p:nvSpPr>
        <p:spPr>
          <a:xfrm>
            <a:off x="6444988" y="269564"/>
            <a:ext cx="5370022" cy="5640407"/>
          </a:xfrm>
        </p:spPr>
        <p:txBody>
          <a:bodyPr/>
          <a:lstStyle/>
          <a:p>
            <a:r>
              <a:rPr lang="en-GB" sz="1800" noProof="0" dirty="0">
                <a:solidFill>
                  <a:schemeClr val="tx1"/>
                </a:solidFill>
              </a:rPr>
              <a:t>PLANNING and PRELOADING</a:t>
            </a:r>
          </a:p>
          <a:p>
            <a:pPr marL="342900" indent="-342900">
              <a:buFont typeface="Arial" panose="020B0604020202020204" pitchFamily="34" charset="0"/>
              <a:buChar char="•"/>
            </a:pPr>
            <a:r>
              <a:rPr lang="en-GB" sz="1800" noProof="0" dirty="0">
                <a:solidFill>
                  <a:schemeClr val="tx1"/>
                </a:solidFill>
              </a:rPr>
              <a:t>Drivers should:</a:t>
            </a:r>
          </a:p>
          <a:p>
            <a:pPr marL="865188" lvl="1" indent="-342900">
              <a:buFont typeface="Courier New" panose="02070309020205020404" pitchFamily="49" charset="0"/>
              <a:buChar char="o"/>
            </a:pPr>
            <a:r>
              <a:rPr lang="en-GB" sz="1800" noProof="0" dirty="0">
                <a:solidFill>
                  <a:schemeClr val="tx1"/>
                </a:solidFill>
              </a:rPr>
              <a:t>Confirm equipment is suitable and safe for use;</a:t>
            </a:r>
          </a:p>
          <a:p>
            <a:pPr marL="865188" lvl="1" indent="-342900">
              <a:buFont typeface="Courier New" panose="02070309020205020404" pitchFamily="49" charset="0"/>
              <a:buChar char="o"/>
            </a:pPr>
            <a:r>
              <a:rPr lang="en-GB" sz="1800" noProof="0" dirty="0">
                <a:solidFill>
                  <a:schemeClr val="tx1"/>
                </a:solidFill>
              </a:rPr>
              <a:t>Have been trained on how to safely load and unload chemicals;</a:t>
            </a:r>
          </a:p>
          <a:p>
            <a:pPr marL="865188" lvl="1" indent="-342900">
              <a:buFont typeface="Courier New" panose="02070309020205020404" pitchFamily="49" charset="0"/>
              <a:buChar char="o"/>
            </a:pPr>
            <a:r>
              <a:rPr lang="en-GB" sz="1800" noProof="0" dirty="0">
                <a:solidFill>
                  <a:schemeClr val="tx1"/>
                </a:solidFill>
              </a:rPr>
              <a:t>Know and understand site-specific requirements including which areas they can and cannot access at the sender’s facility;</a:t>
            </a:r>
          </a:p>
          <a:p>
            <a:pPr marL="865188" lvl="1" indent="-342900">
              <a:buFont typeface="Courier New" panose="02070309020205020404" pitchFamily="49" charset="0"/>
              <a:buChar char="o"/>
            </a:pPr>
            <a:r>
              <a:rPr lang="en-GB" sz="1800" noProof="0" dirty="0">
                <a:solidFill>
                  <a:schemeClr val="tx1"/>
                </a:solidFill>
              </a:rPr>
              <a:t>Know where to stay during loading and unloading;</a:t>
            </a:r>
          </a:p>
          <a:p>
            <a:pPr marL="865188" lvl="1" indent="-342900">
              <a:buFont typeface="Courier New" panose="02070309020205020404" pitchFamily="49" charset="0"/>
              <a:buChar char="o"/>
            </a:pPr>
            <a:r>
              <a:rPr lang="en-GB" sz="1800" noProof="0" dirty="0">
                <a:solidFill>
                  <a:schemeClr val="tx1"/>
                </a:solidFill>
              </a:rPr>
              <a:t>Know how to verify that the correct material is being loaded and unloaded;</a:t>
            </a:r>
          </a:p>
          <a:p>
            <a:pPr marL="865188" lvl="1" indent="-342900">
              <a:buFont typeface="Courier New" panose="02070309020205020404" pitchFamily="49" charset="0"/>
              <a:buChar char="o"/>
            </a:pPr>
            <a:r>
              <a:rPr lang="en-GB" sz="1800" noProof="0" dirty="0">
                <a:solidFill>
                  <a:schemeClr val="tx1"/>
                </a:solidFill>
              </a:rPr>
              <a:t>Inspection of a vehicle before leaving, confirming that hoses, platforms, lifelines, and wheel chocks have all been properly removed.</a:t>
            </a:r>
          </a:p>
          <a:p>
            <a:endParaRPr lang="en-US" dirty="0"/>
          </a:p>
        </p:txBody>
      </p:sp>
      <p:sp>
        <p:nvSpPr>
          <p:cNvPr id="5" name="Slide Number Placeholder 4">
            <a:extLst>
              <a:ext uri="{FF2B5EF4-FFF2-40B4-BE49-F238E27FC236}">
                <a16:creationId xmlns:a16="http://schemas.microsoft.com/office/drawing/2014/main" id="{1C4CE095-8CE4-F2A9-ABF4-17D52706EC6F}"/>
              </a:ext>
            </a:extLst>
          </p:cNvPr>
          <p:cNvSpPr>
            <a:spLocks noGrp="1"/>
          </p:cNvSpPr>
          <p:nvPr>
            <p:ph type="sldNum" sz="quarter" idx="16"/>
          </p:nvPr>
        </p:nvSpPr>
        <p:spPr/>
        <p:txBody>
          <a:bodyPr/>
          <a:lstStyle/>
          <a:p>
            <a:fld id="{2CD9ACC7-88E9-4E48-B37B-C711A1FDA00A}" type="slidenum">
              <a:rPr lang="en-NL" smtClean="0"/>
              <a:pPr/>
              <a:t>90</a:t>
            </a:fld>
            <a:endParaRPr lang="en-NL" dirty="0"/>
          </a:p>
        </p:txBody>
      </p:sp>
      <p:grpSp>
        <p:nvGrpSpPr>
          <p:cNvPr id="8" name="Group 7">
            <a:extLst>
              <a:ext uri="{FF2B5EF4-FFF2-40B4-BE49-F238E27FC236}">
                <a16:creationId xmlns:a16="http://schemas.microsoft.com/office/drawing/2014/main" id="{796D03BA-150B-3720-34AE-EF71E20FA241}"/>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365B727C-7727-A691-4D59-E89DEEB044EC}"/>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0" name="Picture 9">
              <a:extLst>
                <a:ext uri="{FF2B5EF4-FFF2-40B4-BE49-F238E27FC236}">
                  <a16:creationId xmlns:a16="http://schemas.microsoft.com/office/drawing/2014/main" id="{8CA7A480-5823-7071-0277-3212E52C5D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720353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7">
            <a:extLst>
              <a:ext uri="{FF2B5EF4-FFF2-40B4-BE49-F238E27FC236}">
                <a16:creationId xmlns:a16="http://schemas.microsoft.com/office/drawing/2014/main" id="{A6722B0E-4978-E8B5-8316-628BD03984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1" y="1"/>
            <a:ext cx="6095964" cy="6233746"/>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LOADING AND UNLOADING</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25244" y="2384443"/>
            <a:ext cx="4975169" cy="2821244"/>
          </a:xfrm>
        </p:spPr>
        <p:txBody>
          <a:bodyPr/>
          <a:lstStyle/>
          <a:p>
            <a:pPr indent="-304165"/>
            <a:r>
              <a:rPr lang="en-GB" sz="2000" noProof="0" dirty="0"/>
              <a:t>EQUIPMENT</a:t>
            </a:r>
          </a:p>
          <a:p>
            <a:pPr indent="-304165"/>
            <a:endParaRPr lang="en-GB" sz="2000" noProof="0" dirty="0"/>
          </a:p>
          <a:p>
            <a:pPr marL="285750" indent="-285750">
              <a:buChar char="•"/>
            </a:pPr>
            <a:r>
              <a:rPr lang="en-GB" sz="2000" noProof="0" dirty="0">
                <a:ea typeface="+mn-lt"/>
                <a:cs typeface="+mn-lt"/>
              </a:rPr>
              <a:t>Check that appropriate PPE and spill kits are available and ready;</a:t>
            </a:r>
            <a:endParaRPr lang="en-GB" sz="2000" noProof="0" dirty="0"/>
          </a:p>
          <a:p>
            <a:pPr marL="285750" indent="-285750">
              <a:buChar char="•"/>
            </a:pPr>
            <a:r>
              <a:rPr lang="en-GB" sz="2000" dirty="0"/>
              <a:t>Inspect equipment while loading and unloading to ensure it is in good working condition;</a:t>
            </a:r>
          </a:p>
          <a:p>
            <a:pPr marL="285750" indent="-285750">
              <a:buChar char="•"/>
            </a:pPr>
            <a:r>
              <a:rPr lang="en-GB" sz="2000" dirty="0"/>
              <a:t>Raise concerns if issues or suspicions arise; </a:t>
            </a:r>
          </a:p>
          <a:p>
            <a:pPr marL="285750" indent="-285750">
              <a:buChar char="•"/>
            </a:pPr>
            <a:r>
              <a:rPr lang="en-GB" sz="2000" noProof="0" dirty="0">
                <a:ea typeface="+mn-lt"/>
                <a:cs typeface="+mn-lt"/>
              </a:rPr>
              <a:t>Know how to operate all necessary equipment related to their job roles.</a:t>
            </a:r>
            <a:endParaRPr lang="en-US" sz="20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91</a:t>
            </a:fld>
            <a:endParaRPr lang="en-NL"/>
          </a:p>
        </p:txBody>
      </p:sp>
      <p:grpSp>
        <p:nvGrpSpPr>
          <p:cNvPr id="8" name="Group 7">
            <a:extLst>
              <a:ext uri="{FF2B5EF4-FFF2-40B4-BE49-F238E27FC236}">
                <a16:creationId xmlns:a16="http://schemas.microsoft.com/office/drawing/2014/main" id="{794685C4-8EE2-6645-F31C-4F500FEF86F8}"/>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B03F8829-2A87-552F-6009-C5A2F72BF9FA}"/>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0" name="Picture 9">
              <a:extLst>
                <a:ext uri="{FF2B5EF4-FFF2-40B4-BE49-F238E27FC236}">
                  <a16:creationId xmlns:a16="http://schemas.microsoft.com/office/drawing/2014/main" id="{7748A3BF-889C-FDEB-BEB8-F42D594433A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813058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924BFA3C-A7B1-FF99-B437-87C5E0994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5999" y="-1"/>
            <a:ext cx="6095965" cy="6219855"/>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LOADING AND UNLOADING</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18511" y="2424122"/>
            <a:ext cx="4975169" cy="2821244"/>
          </a:xfrm>
        </p:spPr>
        <p:txBody>
          <a:bodyPr/>
          <a:lstStyle/>
          <a:p>
            <a:pPr indent="-304165"/>
            <a:r>
              <a:rPr lang="en-GB" sz="1600" noProof="0" dirty="0"/>
              <a:t>RESPONSIBILITY</a:t>
            </a:r>
          </a:p>
          <a:p>
            <a:pPr indent="-304165"/>
            <a:endParaRPr lang="en-GB" sz="1600" noProof="0" dirty="0"/>
          </a:p>
          <a:p>
            <a:pPr marL="342900" indent="-342900">
              <a:buChar char="•"/>
            </a:pPr>
            <a:r>
              <a:rPr lang="en-GB" sz="1600" noProof="0" dirty="0">
                <a:ea typeface="+mn-lt"/>
                <a:cs typeface="+mn-lt"/>
              </a:rPr>
              <a:t>Should check what damages they may be liable for if an incident occurs during loading or unloading;</a:t>
            </a:r>
          </a:p>
          <a:p>
            <a:pPr marL="342900" indent="-342900">
              <a:buChar char="•"/>
            </a:pPr>
            <a:r>
              <a:rPr lang="en-GB" sz="1600" noProof="0" dirty="0">
                <a:ea typeface="+mn-lt"/>
                <a:cs typeface="+mn-lt"/>
              </a:rPr>
              <a:t>Should understand the possible outcomes on themselves, on other workers, and the surrounding environment if a release or theft were to occur</a:t>
            </a:r>
            <a:r>
              <a:rPr lang="en-GB" sz="1600" dirty="0">
                <a:ea typeface="+mn-lt"/>
                <a:cs typeface="+mn-lt"/>
              </a:rPr>
              <a:t>;</a:t>
            </a:r>
            <a:endParaRPr lang="en-GB" sz="1600" noProof="0" dirty="0"/>
          </a:p>
          <a:p>
            <a:pPr marL="342900" indent="-342900">
              <a:buChar char="•"/>
            </a:pPr>
            <a:r>
              <a:rPr lang="en-GB" sz="1600" noProof="0" dirty="0">
                <a:ea typeface="+mn-lt"/>
                <a:cs typeface="+mn-lt"/>
              </a:rPr>
              <a:t>Ensure that they are sufficiently rested so that they are alert and able to drive after loading or unloading, and that they are fit enough to comply with company standards or legal codes in the countries where they operate.</a:t>
            </a:r>
            <a:endParaRPr lang="en-GB" sz="1600" noProof="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92</a:t>
            </a:fld>
            <a:endParaRPr lang="en-NL"/>
          </a:p>
        </p:txBody>
      </p:sp>
      <p:grpSp>
        <p:nvGrpSpPr>
          <p:cNvPr id="8" name="Group 7">
            <a:extLst>
              <a:ext uri="{FF2B5EF4-FFF2-40B4-BE49-F238E27FC236}">
                <a16:creationId xmlns:a16="http://schemas.microsoft.com/office/drawing/2014/main" id="{7C2D7C22-2CB5-787B-A50A-E938EE737E17}"/>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CFC27248-FD0D-2C3F-3587-9721822498F3}"/>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0" name="Picture 9">
              <a:extLst>
                <a:ext uri="{FF2B5EF4-FFF2-40B4-BE49-F238E27FC236}">
                  <a16:creationId xmlns:a16="http://schemas.microsoft.com/office/drawing/2014/main" id="{5ACFCBC0-5601-0069-D645-741D128143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4629595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1" descr="digital delivery concept, logistic and transportation technology concept. - information security truck stock pictures, royalty-free photos &amp; images">
            <a:extLst>
              <a:ext uri="{FF2B5EF4-FFF2-40B4-BE49-F238E27FC236}">
                <a16:creationId xmlns:a16="http://schemas.microsoft.com/office/drawing/2014/main" id="{8358538A-7941-7A48-375C-A7ECBD1099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164" b="-1"/>
          <a:stretch/>
        </p:blipFill>
        <p:spPr>
          <a:xfrm>
            <a:off x="6096000" y="-222961"/>
            <a:ext cx="6095965" cy="6217174"/>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LOADING AND UNLOADING</a:t>
            </a: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304165"/>
            <a:r>
              <a:rPr lang="en-US" sz="2000" dirty="0"/>
              <a:t>INSIDERS</a:t>
            </a:r>
          </a:p>
          <a:p>
            <a:pPr marL="569913" indent="-569913"/>
            <a:endParaRPr lang="en-US" sz="2000" dirty="0"/>
          </a:p>
          <a:p>
            <a:pPr marL="569913" indent="-569913">
              <a:buChar char="•"/>
            </a:pPr>
            <a:r>
              <a:rPr lang="en-US" sz="2000" dirty="0">
                <a:ea typeface="+mn-lt"/>
                <a:cs typeface="+mn-lt"/>
              </a:rPr>
              <a:t>Document chain of custody and operate security measures (e.g., tamper-evident indicators)</a:t>
            </a:r>
            <a:endParaRPr lang="en-US" sz="20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93</a:t>
            </a:fld>
            <a:endParaRPr lang="en-NL"/>
          </a:p>
        </p:txBody>
      </p:sp>
      <p:grpSp>
        <p:nvGrpSpPr>
          <p:cNvPr id="8" name="Group 7">
            <a:extLst>
              <a:ext uri="{FF2B5EF4-FFF2-40B4-BE49-F238E27FC236}">
                <a16:creationId xmlns:a16="http://schemas.microsoft.com/office/drawing/2014/main" id="{35AD2ADD-44B6-F1B2-CF59-B930BC075DA6}"/>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9510BEFF-6ED6-1369-ECC3-1CDEF445F258}"/>
                </a:ext>
              </a:extLst>
            </p:cNvPr>
            <p:cNvSpPr/>
            <p:nvPr/>
          </p:nvSpPr>
          <p:spPr>
            <a:xfrm>
              <a:off x="4698276" y="733415"/>
              <a:ext cx="1590805" cy="1590805"/>
            </a:xfrm>
            <a:prstGeom prst="ellipse">
              <a:avLst/>
            </a:prstGeom>
            <a:solidFill>
              <a:schemeClr val="accent6"/>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Loading and Unloading</a:t>
              </a:r>
            </a:p>
          </p:txBody>
        </p:sp>
        <p:pic>
          <p:nvPicPr>
            <p:cNvPr id="10" name="Picture 9">
              <a:extLst>
                <a:ext uri="{FF2B5EF4-FFF2-40B4-BE49-F238E27FC236}">
                  <a16:creationId xmlns:a16="http://schemas.microsoft.com/office/drawing/2014/main" id="{373951A0-33AB-090E-12C2-2E24995FFE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103265" y="1419030"/>
              <a:ext cx="789976" cy="789976"/>
            </a:xfrm>
            <a:prstGeom prst="rect">
              <a:avLst/>
            </a:prstGeom>
          </p:spPr>
        </p:pic>
      </p:grpSp>
    </p:spTree>
    <p:extLst>
      <p:ext uri="{BB962C8B-B14F-4D97-AF65-F5344CB8AC3E}">
        <p14:creationId xmlns:p14="http://schemas.microsoft.com/office/powerpoint/2010/main" val="2995388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4">
            <a:extLst>
              <a:ext uri="{FF2B5EF4-FFF2-40B4-BE49-F238E27FC236}">
                <a16:creationId xmlns:a16="http://schemas.microsoft.com/office/drawing/2014/main" id="{9D73200F-5EA6-D7C0-70FA-7981CEFA02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5965" cy="6215974"/>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a:xfrm>
            <a:off x="525244" y="1274586"/>
            <a:ext cx="4975169" cy="1267661"/>
          </a:xfrm>
        </p:spPr>
        <p:txBody>
          <a:bodyPr/>
          <a:lstStyle/>
          <a:p>
            <a:r>
              <a:rPr lang="en-US" sz="3600" dirty="0"/>
              <a:t>Driver</a:t>
            </a:r>
            <a:br>
              <a:rPr lang="en-US" dirty="0"/>
            </a:br>
            <a:r>
              <a:rPr lang="en-US" sz="2000" b="0" dirty="0">
                <a:ea typeface="+mn-lt"/>
                <a:cs typeface="+mn-lt"/>
              </a:rPr>
              <a:t>DRIVING</a:t>
            </a:r>
            <a:br>
              <a:rPr lang="en-US" dirty="0"/>
            </a:br>
            <a:endParaRPr lang="en-US"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25244" y="2324220"/>
            <a:ext cx="4975169" cy="3611067"/>
          </a:xfrm>
        </p:spPr>
        <p:txBody>
          <a:bodyPr>
            <a:noAutofit/>
          </a:bodyPr>
          <a:lstStyle/>
          <a:p>
            <a:r>
              <a:rPr lang="en-US" sz="1900" dirty="0"/>
              <a:t>JOURNEY PLANS</a:t>
            </a:r>
          </a:p>
          <a:p>
            <a:r>
              <a:rPr lang="en-US" sz="1900" dirty="0"/>
              <a:t>Before departure, ensure:</a:t>
            </a:r>
          </a:p>
          <a:p>
            <a:pPr marL="952485" lvl="1" indent="-342900">
              <a:buFont typeface="Arial" panose="020B0604020202020204" pitchFamily="34" charset="0"/>
              <a:buChar char="•"/>
            </a:pPr>
            <a:r>
              <a:rPr lang="en-US" sz="1900" dirty="0">
                <a:solidFill>
                  <a:schemeClr val="bg1"/>
                </a:solidFill>
              </a:rPr>
              <a:t>The vehicle is fit for purpose;</a:t>
            </a:r>
          </a:p>
          <a:p>
            <a:pPr marL="952485" lvl="1" indent="-342900">
              <a:buFont typeface="Arial" panose="020B0604020202020204" pitchFamily="34" charset="0"/>
              <a:buChar char="•"/>
            </a:pPr>
            <a:r>
              <a:rPr lang="en-US" sz="1900" dirty="0">
                <a:solidFill>
                  <a:schemeClr val="bg1"/>
                </a:solidFill>
              </a:rPr>
              <a:t>Equipment is appropriate;</a:t>
            </a:r>
          </a:p>
          <a:p>
            <a:pPr marL="952485" lvl="1" indent="-342900">
              <a:buFont typeface="Arial" panose="020B0604020202020204" pitchFamily="34" charset="0"/>
              <a:buChar char="•"/>
            </a:pPr>
            <a:r>
              <a:rPr lang="en-US" sz="1900" dirty="0">
                <a:solidFill>
                  <a:schemeClr val="bg1"/>
                </a:solidFill>
              </a:rPr>
              <a:t>Shipping documentation is accessible;</a:t>
            </a:r>
          </a:p>
          <a:p>
            <a:pPr marL="952485" lvl="1" indent="-342900">
              <a:buFont typeface="Arial" panose="020B0604020202020204" pitchFamily="34" charset="0"/>
              <a:buChar char="•"/>
            </a:pPr>
            <a:r>
              <a:rPr lang="en-US" sz="1900" dirty="0">
                <a:solidFill>
                  <a:schemeClr val="bg1"/>
                </a:solidFill>
              </a:rPr>
              <a:t>The load is secure and undamaged;</a:t>
            </a:r>
          </a:p>
          <a:p>
            <a:pPr marL="952485" lvl="1" indent="-342900">
              <a:buFont typeface="Arial" panose="020B0604020202020204" pitchFamily="34" charset="0"/>
              <a:buChar char="•"/>
            </a:pPr>
            <a:r>
              <a:rPr lang="en-US" sz="1900" dirty="0">
                <a:solidFill>
                  <a:schemeClr val="bg1"/>
                </a:solidFill>
              </a:rPr>
              <a:t>The route to be taken is known;</a:t>
            </a:r>
          </a:p>
          <a:p>
            <a:pPr marL="952485" lvl="1" indent="-342900">
              <a:buFont typeface="Arial" panose="020B0604020202020204" pitchFamily="34" charset="0"/>
              <a:buChar char="•"/>
            </a:pPr>
            <a:r>
              <a:rPr lang="en-US" sz="1900" dirty="0">
                <a:solidFill>
                  <a:schemeClr val="bg1"/>
                </a:solidFill>
              </a:rPr>
              <a:t>The driver is rested and fit to drive;</a:t>
            </a:r>
          </a:p>
          <a:p>
            <a:pPr marL="952485" lvl="1" indent="-342900">
              <a:buFont typeface="Arial" panose="020B0604020202020204" pitchFamily="34" charset="0"/>
              <a:buChar char="•"/>
            </a:pPr>
            <a:r>
              <a:rPr lang="en-US" sz="1900" dirty="0">
                <a:solidFill>
                  <a:schemeClr val="bg1"/>
                </a:solidFill>
              </a:rPr>
              <a:t>The driver is briefed on current safety and security concerns;</a:t>
            </a:r>
          </a:p>
          <a:p>
            <a:pPr marL="952485" lvl="1" indent="-342900">
              <a:buFont typeface="Arial" panose="020B0604020202020204" pitchFamily="34" charset="0"/>
              <a:buChar char="•"/>
            </a:pPr>
            <a:r>
              <a:rPr lang="en-US" sz="1900" dirty="0">
                <a:solidFill>
                  <a:schemeClr val="bg1"/>
                </a:solidFill>
              </a:rPr>
              <a:t>Emergency equipment is readily accessible.</a:t>
            </a:r>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a:xfrm>
            <a:off x="9448765" y="6571308"/>
            <a:ext cx="2743200" cy="286693"/>
          </a:xfrm>
        </p:spPr>
        <p:txBody>
          <a:bodyPr/>
          <a:lstStyle/>
          <a:p>
            <a:fld id="{2CD9ACC7-88E9-4E48-B37B-C711A1FDA00A}" type="slidenum">
              <a:rPr lang="en-NL" smtClean="0"/>
              <a:pPr/>
              <a:t>94</a:t>
            </a:fld>
            <a:endParaRPr lang="en-NL"/>
          </a:p>
        </p:txBody>
      </p:sp>
      <p:grpSp>
        <p:nvGrpSpPr>
          <p:cNvPr id="12" name="Group 11">
            <a:extLst>
              <a:ext uri="{FF2B5EF4-FFF2-40B4-BE49-F238E27FC236}">
                <a16:creationId xmlns:a16="http://schemas.microsoft.com/office/drawing/2014/main" id="{C5DB3F86-1959-A2DA-B72B-4F1BA41C3B1F}"/>
              </a:ext>
            </a:extLst>
          </p:cNvPr>
          <p:cNvGrpSpPr/>
          <p:nvPr/>
        </p:nvGrpSpPr>
        <p:grpSpPr>
          <a:xfrm>
            <a:off x="4698276" y="733415"/>
            <a:ext cx="1590805" cy="1590805"/>
            <a:chOff x="4698276" y="733415"/>
            <a:chExt cx="1590805" cy="1590805"/>
          </a:xfrm>
        </p:grpSpPr>
        <p:sp>
          <p:nvSpPr>
            <p:cNvPr id="13" name="Oval 12">
              <a:extLst>
                <a:ext uri="{FF2B5EF4-FFF2-40B4-BE49-F238E27FC236}">
                  <a16:creationId xmlns:a16="http://schemas.microsoft.com/office/drawing/2014/main" id="{94246CCF-4B58-5C61-7D54-E6197A7C22EA}"/>
                </a:ext>
              </a:extLst>
            </p:cNvPr>
            <p:cNvSpPr/>
            <p:nvPr/>
          </p:nvSpPr>
          <p:spPr>
            <a:xfrm>
              <a:off x="4698276" y="733415"/>
              <a:ext cx="1590805" cy="1590805"/>
            </a:xfrm>
            <a:prstGeom prst="ellipse">
              <a:avLst/>
            </a:prstGeom>
            <a:solidFill>
              <a:srgbClr val="36B37E"/>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Driving</a:t>
              </a:r>
            </a:p>
          </p:txBody>
        </p:sp>
        <p:pic>
          <p:nvPicPr>
            <p:cNvPr id="14" name="Picture 13">
              <a:extLst>
                <a:ext uri="{FF2B5EF4-FFF2-40B4-BE49-F238E27FC236}">
                  <a16:creationId xmlns:a16="http://schemas.microsoft.com/office/drawing/2014/main" id="{58D0E8AB-3AEA-FC33-6C9C-7120DE2007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2263" y="1476598"/>
              <a:ext cx="876300" cy="533400"/>
            </a:xfrm>
            <a:prstGeom prst="rect">
              <a:avLst/>
            </a:prstGeom>
          </p:spPr>
        </p:pic>
      </p:grpSp>
    </p:spTree>
    <p:extLst>
      <p:ext uri="{BB962C8B-B14F-4D97-AF65-F5344CB8AC3E}">
        <p14:creationId xmlns:p14="http://schemas.microsoft.com/office/powerpoint/2010/main" val="13584148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5">
            <a:extLst>
              <a:ext uri="{FF2B5EF4-FFF2-40B4-BE49-F238E27FC236}">
                <a16:creationId xmlns:a16="http://schemas.microsoft.com/office/drawing/2014/main" id="{04F2FF20-05C2-F69E-77C4-0736121773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14955"/>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STOPS/BREAKS</a:t>
            </a:r>
            <a:br>
              <a:rPr lang="en-US" dirty="0"/>
            </a:br>
            <a:endParaRPr lang="en-US" sz="2100" b="0"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p:txBody>
          <a:bodyPr/>
          <a:lstStyle/>
          <a:p>
            <a:pPr indent="-304165"/>
            <a:r>
              <a:rPr lang="en-US" sz="2000" dirty="0"/>
              <a:t>PLANNING</a:t>
            </a:r>
          </a:p>
          <a:p>
            <a:pPr indent="-304165"/>
            <a:endParaRPr lang="en-US" sz="2000" dirty="0"/>
          </a:p>
          <a:p>
            <a:pPr marL="342900" indent="-342900">
              <a:buChar char="•"/>
            </a:pPr>
            <a:r>
              <a:rPr lang="en-US" sz="2000" dirty="0">
                <a:ea typeface="+mn-lt"/>
                <a:cs typeface="+mn-lt"/>
              </a:rPr>
              <a:t>Know the approved stops and where to park;</a:t>
            </a:r>
            <a:endParaRPr lang="en-US" sz="2000" dirty="0"/>
          </a:p>
          <a:p>
            <a:pPr marL="342900" indent="-342900">
              <a:buChar char="•"/>
            </a:pPr>
            <a:r>
              <a:rPr lang="en-US" sz="2000" dirty="0">
                <a:ea typeface="+mn-lt"/>
                <a:cs typeface="+mn-lt"/>
              </a:rPr>
              <a:t>Secure the vehicle when vehicle is not in the line of vision.</a:t>
            </a:r>
            <a:endParaRPr lang="en-US" sz="20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95</a:t>
            </a:fld>
            <a:endParaRPr lang="en-NL"/>
          </a:p>
        </p:txBody>
      </p:sp>
      <p:grpSp>
        <p:nvGrpSpPr>
          <p:cNvPr id="8" name="Group 7">
            <a:extLst>
              <a:ext uri="{FF2B5EF4-FFF2-40B4-BE49-F238E27FC236}">
                <a16:creationId xmlns:a16="http://schemas.microsoft.com/office/drawing/2014/main" id="{3DACD5E1-858C-157A-7188-F4843ED3F328}"/>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9D1086A4-C3C0-435C-F77C-BC43E7073735}"/>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10" name="Picture 9">
              <a:extLst>
                <a:ext uri="{FF2B5EF4-FFF2-40B4-BE49-F238E27FC236}">
                  <a16:creationId xmlns:a16="http://schemas.microsoft.com/office/drawing/2014/main" id="{EFFF3A4F-DEFE-99E3-EBB7-5F8DE0F3B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5003418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5">
            <a:extLst>
              <a:ext uri="{FF2B5EF4-FFF2-40B4-BE49-F238E27FC236}">
                <a16:creationId xmlns:a16="http://schemas.microsoft.com/office/drawing/2014/main" id="{9CADE3F7-473B-F91E-209E-664D088843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
            <a:ext cx="6095965" cy="6214955"/>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STOPS/BREAKS</a:t>
            </a:r>
            <a:br>
              <a:rPr lang="en-US" dirty="0"/>
            </a:br>
            <a:endParaRPr lang="en-US" sz="2100" b="0"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18509" y="2562962"/>
            <a:ext cx="4975169" cy="2821244"/>
          </a:xfrm>
        </p:spPr>
        <p:txBody>
          <a:bodyPr/>
          <a:lstStyle/>
          <a:p>
            <a:pPr indent="-304165"/>
            <a:r>
              <a:rPr lang="en-GB" sz="2000" noProof="0" dirty="0"/>
              <a:t>REDUCING ERRORS AND IMPROVING PERFORMANCE</a:t>
            </a:r>
          </a:p>
          <a:p>
            <a:pPr indent="-304165"/>
            <a:endParaRPr lang="en-GB" sz="2000" noProof="0" dirty="0"/>
          </a:p>
          <a:p>
            <a:pPr marL="342900" indent="-342900">
              <a:buChar char="•"/>
            </a:pPr>
            <a:r>
              <a:rPr lang="en-US" sz="2000" dirty="0">
                <a:ea typeface="+mn-lt"/>
                <a:cs typeface="+mn-lt"/>
              </a:rPr>
              <a:t>Inform supervisors of any personal safety or wellbeing concerns at stops.</a:t>
            </a:r>
          </a:p>
          <a:p>
            <a:pPr marL="342900" indent="-342900">
              <a:buChar char="•"/>
            </a:pPr>
            <a:r>
              <a:rPr lang="en-US" sz="2000" noProof="0" dirty="0">
                <a:ea typeface="+mn-lt"/>
                <a:cs typeface="+mn-lt"/>
              </a:rPr>
              <a:t>Express any concerns related to securing the vehicle and the product at stops with your supervisor;</a:t>
            </a:r>
          </a:p>
          <a:p>
            <a:pPr marL="342900" indent="-342900">
              <a:buChar char="•"/>
            </a:pPr>
            <a:r>
              <a:rPr lang="en-US" sz="2000" noProof="0" dirty="0">
                <a:ea typeface="+mn-lt"/>
                <a:cs typeface="+mn-lt"/>
              </a:rPr>
              <a:t>Express any concerns about </a:t>
            </a:r>
            <a:r>
              <a:rPr lang="en-US" sz="2000" noProof="0" dirty="0" err="1">
                <a:ea typeface="+mn-lt"/>
                <a:cs typeface="+mn-lt"/>
              </a:rPr>
              <a:t>manoeuvring</a:t>
            </a:r>
            <a:r>
              <a:rPr lang="en-US" sz="2000" noProof="0" dirty="0">
                <a:ea typeface="+mn-lt"/>
                <a:cs typeface="+mn-lt"/>
              </a:rPr>
              <a:t> the vehicle safely in busy areas.</a:t>
            </a:r>
            <a:endParaRPr lang="en-US" sz="210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96</a:t>
            </a:fld>
            <a:endParaRPr lang="en-NL"/>
          </a:p>
        </p:txBody>
      </p:sp>
      <p:grpSp>
        <p:nvGrpSpPr>
          <p:cNvPr id="8" name="Group 7">
            <a:extLst>
              <a:ext uri="{FF2B5EF4-FFF2-40B4-BE49-F238E27FC236}">
                <a16:creationId xmlns:a16="http://schemas.microsoft.com/office/drawing/2014/main" id="{B8417451-D6EB-D6DD-4215-868A5AA65267}"/>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7AD1B176-6CF7-0DAC-C763-3E2564EC6F1B}"/>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10" name="Picture 9">
              <a:extLst>
                <a:ext uri="{FF2B5EF4-FFF2-40B4-BE49-F238E27FC236}">
                  <a16:creationId xmlns:a16="http://schemas.microsoft.com/office/drawing/2014/main" id="{7F87DC83-AED3-8985-6CFC-0537FE5190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3892306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AFE84663-188B-9291-CBEC-D6C5FA4FBD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39"/>
            <a:ext cx="6095965" cy="6219961"/>
          </a:xfrm>
          <a:prstGeom prst="rect">
            <a:avLst/>
          </a:prstGeom>
        </p:spPr>
      </p:pic>
      <p:sp>
        <p:nvSpPr>
          <p:cNvPr id="2" name="Title 1">
            <a:extLst>
              <a:ext uri="{FF2B5EF4-FFF2-40B4-BE49-F238E27FC236}">
                <a16:creationId xmlns:a16="http://schemas.microsoft.com/office/drawing/2014/main" id="{A8A8B6E0-5749-FD3E-28F5-A024ED534F2A}"/>
              </a:ext>
            </a:extLst>
          </p:cNvPr>
          <p:cNvSpPr>
            <a:spLocks noGrp="1"/>
          </p:cNvSpPr>
          <p:nvPr>
            <p:ph type="title"/>
          </p:nvPr>
        </p:nvSpPr>
        <p:spPr/>
        <p:txBody>
          <a:bodyPr/>
          <a:lstStyle/>
          <a:p>
            <a:r>
              <a:rPr lang="en-US" sz="3600" dirty="0"/>
              <a:t>Driver</a:t>
            </a:r>
            <a:br>
              <a:rPr lang="en-US" dirty="0"/>
            </a:br>
            <a:r>
              <a:rPr lang="en-US" sz="2100" b="0" dirty="0">
                <a:ea typeface="+mn-lt"/>
                <a:cs typeface="+mn-lt"/>
              </a:rPr>
              <a:t>STOPS/BREAKS</a:t>
            </a:r>
            <a:br>
              <a:rPr lang="en-US" dirty="0"/>
            </a:br>
            <a:endParaRPr lang="en-US" sz="2100" b="0" dirty="0"/>
          </a:p>
        </p:txBody>
      </p:sp>
      <p:sp>
        <p:nvSpPr>
          <p:cNvPr id="3" name="Subtitle 2">
            <a:extLst>
              <a:ext uri="{FF2B5EF4-FFF2-40B4-BE49-F238E27FC236}">
                <a16:creationId xmlns:a16="http://schemas.microsoft.com/office/drawing/2014/main" id="{61CAEA1A-8B7C-984E-B095-66D4DEF56ED7}"/>
              </a:ext>
            </a:extLst>
          </p:cNvPr>
          <p:cNvSpPr>
            <a:spLocks noGrp="1"/>
          </p:cNvSpPr>
          <p:nvPr>
            <p:ph type="subTitle" idx="1"/>
          </p:nvPr>
        </p:nvSpPr>
        <p:spPr>
          <a:xfrm>
            <a:off x="525244" y="2439207"/>
            <a:ext cx="5394293" cy="2821244"/>
          </a:xfrm>
        </p:spPr>
        <p:txBody>
          <a:bodyPr/>
          <a:lstStyle/>
          <a:p>
            <a:pPr indent="-304165"/>
            <a:r>
              <a:rPr lang="en-GB" sz="2000" noProof="0" dirty="0"/>
              <a:t>EMERGENCY RESPONSE</a:t>
            </a:r>
          </a:p>
          <a:p>
            <a:pPr indent="-304165"/>
            <a:endParaRPr lang="en-GB" sz="2000" noProof="0" dirty="0"/>
          </a:p>
          <a:p>
            <a:pPr marL="285750" indent="-285750">
              <a:buChar char="•"/>
            </a:pPr>
            <a:r>
              <a:rPr lang="en-US" sz="1800" noProof="0" dirty="0">
                <a:ea typeface="+mn-lt"/>
                <a:cs typeface="+mn-lt"/>
              </a:rPr>
              <a:t>Relevant safety incidents (e.g., a </a:t>
            </a:r>
            <a:r>
              <a:rPr lang="en-US" sz="1800" noProof="0" dirty="0" err="1">
                <a:ea typeface="+mn-lt"/>
                <a:cs typeface="+mn-lt"/>
              </a:rPr>
              <a:t>tyre</a:t>
            </a:r>
            <a:r>
              <a:rPr lang="en-US" sz="1800" noProof="0" dirty="0">
                <a:ea typeface="+mn-lt"/>
                <a:cs typeface="+mn-lt"/>
              </a:rPr>
              <a:t> puncture or an accident) should be responded to appropriately;</a:t>
            </a:r>
          </a:p>
          <a:p>
            <a:pPr marL="285750" indent="-285750">
              <a:buChar char="•"/>
            </a:pPr>
            <a:r>
              <a:rPr lang="en-US" sz="1800" noProof="0" dirty="0">
                <a:ea typeface="+mn-lt"/>
                <a:cs typeface="+mn-lt"/>
              </a:rPr>
              <a:t>It should be ascertained that appropriate </a:t>
            </a:r>
            <a:r>
              <a:rPr lang="en-US" sz="1800" noProof="0" dirty="0" err="1">
                <a:ea typeface="+mn-lt"/>
                <a:cs typeface="+mn-lt"/>
              </a:rPr>
              <a:t>behaviour</a:t>
            </a:r>
            <a:r>
              <a:rPr lang="en-US" sz="1800" noProof="0" dirty="0">
                <a:ea typeface="+mn-lt"/>
                <a:cs typeface="+mn-lt"/>
              </a:rPr>
              <a:t> and response can be demonstrated during relevant security incidents (e.g., hijackings);</a:t>
            </a:r>
          </a:p>
          <a:p>
            <a:pPr marL="285750" indent="-285750">
              <a:buChar char="•"/>
            </a:pPr>
            <a:r>
              <a:rPr lang="en-US" sz="1800" noProof="0" dirty="0">
                <a:ea typeface="+mn-lt"/>
                <a:cs typeface="+mn-lt"/>
              </a:rPr>
              <a:t>The appropriate contact person should be known in case of an emergency;</a:t>
            </a:r>
            <a:endParaRPr lang="en-GB" sz="1800" noProof="0" dirty="0"/>
          </a:p>
          <a:p>
            <a:pPr marL="285750" indent="-285750">
              <a:buChar char="•"/>
            </a:pPr>
            <a:r>
              <a:rPr lang="en-US" sz="1800" noProof="0" dirty="0">
                <a:ea typeface="+mn-lt"/>
                <a:cs typeface="+mn-lt"/>
              </a:rPr>
              <a:t>Communication should be maintained at all locations along the route, as necessary.</a:t>
            </a:r>
            <a:endParaRPr lang="en-GB" sz="1800" noProof="0" dirty="0"/>
          </a:p>
        </p:txBody>
      </p:sp>
      <p:sp>
        <p:nvSpPr>
          <p:cNvPr id="5" name="Slide Number Placeholder 4">
            <a:extLst>
              <a:ext uri="{FF2B5EF4-FFF2-40B4-BE49-F238E27FC236}">
                <a16:creationId xmlns:a16="http://schemas.microsoft.com/office/drawing/2014/main" id="{A240AC5F-A1CB-2921-CBF4-8D7FB05D0E65}"/>
              </a:ext>
            </a:extLst>
          </p:cNvPr>
          <p:cNvSpPr>
            <a:spLocks noGrp="1"/>
          </p:cNvSpPr>
          <p:nvPr>
            <p:ph type="sldNum" sz="quarter" idx="16"/>
          </p:nvPr>
        </p:nvSpPr>
        <p:spPr/>
        <p:txBody>
          <a:bodyPr/>
          <a:lstStyle/>
          <a:p>
            <a:fld id="{2CD9ACC7-88E9-4E48-B37B-C711A1FDA00A}" type="slidenum">
              <a:rPr lang="en-NL" smtClean="0"/>
              <a:pPr/>
              <a:t>97</a:t>
            </a:fld>
            <a:endParaRPr lang="en-NL"/>
          </a:p>
        </p:txBody>
      </p:sp>
      <p:grpSp>
        <p:nvGrpSpPr>
          <p:cNvPr id="8" name="Group 7">
            <a:extLst>
              <a:ext uri="{FF2B5EF4-FFF2-40B4-BE49-F238E27FC236}">
                <a16:creationId xmlns:a16="http://schemas.microsoft.com/office/drawing/2014/main" id="{F593683A-FCAB-391E-6899-782BBD0457A5}"/>
              </a:ext>
            </a:extLst>
          </p:cNvPr>
          <p:cNvGrpSpPr/>
          <p:nvPr/>
        </p:nvGrpSpPr>
        <p:grpSpPr>
          <a:xfrm>
            <a:off x="4698276" y="733415"/>
            <a:ext cx="1590805" cy="1590805"/>
            <a:chOff x="4698276" y="733415"/>
            <a:chExt cx="1590805" cy="1590805"/>
          </a:xfrm>
        </p:grpSpPr>
        <p:sp>
          <p:nvSpPr>
            <p:cNvPr id="9" name="Oval 8">
              <a:extLst>
                <a:ext uri="{FF2B5EF4-FFF2-40B4-BE49-F238E27FC236}">
                  <a16:creationId xmlns:a16="http://schemas.microsoft.com/office/drawing/2014/main" id="{03F1504E-1747-8B46-6623-F68BF6450331}"/>
                </a:ext>
              </a:extLst>
            </p:cNvPr>
            <p:cNvSpPr/>
            <p:nvPr/>
          </p:nvSpPr>
          <p:spPr>
            <a:xfrm>
              <a:off x="4698276" y="733415"/>
              <a:ext cx="1590805" cy="1590805"/>
            </a:xfrm>
            <a:prstGeom prst="ellipse">
              <a:avLst/>
            </a:prstGeom>
            <a:solidFill>
              <a:srgbClr val="9C479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91440" bIns="0" rtlCol="0" anchor="t"/>
            <a:lstStyle/>
            <a:p>
              <a:pPr algn="ctr"/>
              <a:r>
                <a:rPr lang="en-US" dirty="0"/>
                <a:t>Stops and Breaks</a:t>
              </a:r>
            </a:p>
          </p:txBody>
        </p:sp>
        <p:pic>
          <p:nvPicPr>
            <p:cNvPr id="10" name="Picture 9">
              <a:extLst>
                <a:ext uri="{FF2B5EF4-FFF2-40B4-BE49-F238E27FC236}">
                  <a16:creationId xmlns:a16="http://schemas.microsoft.com/office/drawing/2014/main" id="{5DCB64BB-343A-F02F-0178-FFF381C48D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678" y="1597549"/>
              <a:ext cx="508000" cy="520700"/>
            </a:xfrm>
            <a:prstGeom prst="rect">
              <a:avLst/>
            </a:prstGeom>
            <a:ln>
              <a:noFill/>
            </a:ln>
          </p:spPr>
        </p:pic>
      </p:grpSp>
    </p:spTree>
    <p:extLst>
      <p:ext uri="{BB962C8B-B14F-4D97-AF65-F5344CB8AC3E}">
        <p14:creationId xmlns:p14="http://schemas.microsoft.com/office/powerpoint/2010/main" val="31594141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D7750B-CEA0-9B3C-9636-2FD0B579ED3A}"/>
              </a:ext>
            </a:extLst>
          </p:cNvPr>
          <p:cNvSpPr>
            <a:spLocks noGrp="1"/>
          </p:cNvSpPr>
          <p:nvPr>
            <p:ph type="title"/>
          </p:nvPr>
        </p:nvSpPr>
        <p:spPr/>
        <p:txBody>
          <a:bodyPr/>
          <a:lstStyle/>
          <a:p>
            <a:br>
              <a:rPr lang="en-GB" dirty="0"/>
            </a:br>
            <a:r>
              <a:rPr lang="en-GB" dirty="0"/>
              <a:t>Acknowledgement</a:t>
            </a:r>
            <a:endParaRPr lang="en-US" dirty="0"/>
          </a:p>
        </p:txBody>
      </p:sp>
      <p:sp>
        <p:nvSpPr>
          <p:cNvPr id="7" name="Text Placeholder 6">
            <a:extLst>
              <a:ext uri="{FF2B5EF4-FFF2-40B4-BE49-F238E27FC236}">
                <a16:creationId xmlns:a16="http://schemas.microsoft.com/office/drawing/2014/main" id="{7124238A-500D-37F4-6096-6EDEF330AADD}"/>
              </a:ext>
            </a:extLst>
          </p:cNvPr>
          <p:cNvSpPr>
            <a:spLocks noGrp="1"/>
          </p:cNvSpPr>
          <p:nvPr>
            <p:ph type="body" sz="quarter" idx="14"/>
          </p:nvPr>
        </p:nvSpPr>
        <p:spPr>
          <a:xfrm>
            <a:off x="849917" y="2467033"/>
            <a:ext cx="10702293" cy="3710516"/>
          </a:xfrm>
        </p:spPr>
        <p:txBody>
          <a:bodyPr/>
          <a:lstStyle/>
          <a:p>
            <a:pPr marL="0" indent="0">
              <a:buNone/>
            </a:pPr>
            <a:r>
              <a:rPr lang="en-US" sz="1600" dirty="0"/>
              <a:t>The training materials were developed as the result of </a:t>
            </a:r>
            <a:r>
              <a:rPr lang="en-US" sz="1600" i="1" dirty="0"/>
              <a:t>Indicative Guidelines for Safe and Secure Transport of Hazardous Chemicals by Road</a:t>
            </a:r>
            <a:r>
              <a:rPr lang="en-US" sz="1600" dirty="0"/>
              <a:t>, in 2024.</a:t>
            </a:r>
          </a:p>
          <a:p>
            <a:pPr marL="0" indent="0">
              <a:buNone/>
            </a:pPr>
            <a:endParaRPr lang="en-US" sz="1600" dirty="0"/>
          </a:p>
          <a:p>
            <a:pPr marL="0" indent="0">
              <a:buNone/>
            </a:pPr>
            <a:r>
              <a:rPr lang="en-US" sz="1600" dirty="0"/>
              <a:t>The workshop benefited from the participation of the following experts:</a:t>
            </a:r>
          </a:p>
          <a:p>
            <a:r>
              <a:rPr lang="en-GB" sz="1600" dirty="0"/>
              <a:t>Dougl </a:t>
            </a:r>
            <a:r>
              <a:rPr lang="en-GB" sz="1600"/>
              <a:t>Leech (Brenntag UK Limited)</a:t>
            </a:r>
            <a:endParaRPr lang="en-GB" sz="1600" dirty="0"/>
          </a:p>
          <a:p>
            <a:r>
              <a:rPr lang="en-GB" sz="1600" dirty="0"/>
              <a:t>Robert </a:t>
            </a:r>
            <a:r>
              <a:rPr lang="en-GB" sz="1600" dirty="0" err="1"/>
              <a:t>Schmidkunz</a:t>
            </a:r>
            <a:r>
              <a:rPr lang="en-GB" sz="1600" dirty="0"/>
              <a:t> (Evonik Operations GmbH)</a:t>
            </a:r>
          </a:p>
          <a:p>
            <a:r>
              <a:rPr lang="en-US" sz="1600" dirty="0"/>
              <a:t>Mirvat Abdelhaq (Global Chemical and Biological Security/ Sandia National Laboratories)</a:t>
            </a:r>
          </a:p>
          <a:p>
            <a:r>
              <a:rPr lang="en-US" sz="1600" dirty="0"/>
              <a:t>Mary Beth Mulcahy (Global Chemical and Biological Security/ Sandia National Laboratories)</a:t>
            </a:r>
          </a:p>
          <a:p>
            <a:r>
              <a:rPr lang="en-US" sz="1600" dirty="0"/>
              <a:t>Mo Payne (Global Chemical and Biological Security/ Sandia National Laboratories)</a:t>
            </a:r>
          </a:p>
          <a:p>
            <a:r>
              <a:rPr lang="en-US" sz="1600" dirty="0"/>
              <a:t>Christine Straut Langlinais (Global Chemical and Biological Security/ Sandia National Laboratories)</a:t>
            </a:r>
          </a:p>
          <a:p>
            <a:pPr marL="0" indent="0">
              <a:buNone/>
            </a:pPr>
            <a:endParaRPr lang="en-US" sz="1800" dirty="0"/>
          </a:p>
          <a:p>
            <a:pPr>
              <a:buFontTx/>
              <a:buChar char="-"/>
            </a:pPr>
            <a:endParaRPr lang="en-US" sz="1800" dirty="0"/>
          </a:p>
          <a:p>
            <a:pPr>
              <a:buFontTx/>
              <a:buChar char="-"/>
            </a:pPr>
            <a:endParaRPr lang="en-GB" sz="1800" dirty="0"/>
          </a:p>
          <a:p>
            <a:pPr>
              <a:buFontTx/>
              <a:buChar char="-"/>
            </a:pPr>
            <a:endParaRPr lang="en-GB" sz="1800" dirty="0"/>
          </a:p>
          <a:p>
            <a:endParaRPr lang="en-US" sz="1800" dirty="0"/>
          </a:p>
          <a:p>
            <a:endParaRPr lang="en-US" i="1" dirty="0"/>
          </a:p>
        </p:txBody>
      </p:sp>
      <p:sp>
        <p:nvSpPr>
          <p:cNvPr id="5" name="Slide Number Placeholder 4">
            <a:extLst>
              <a:ext uri="{FF2B5EF4-FFF2-40B4-BE49-F238E27FC236}">
                <a16:creationId xmlns:a16="http://schemas.microsoft.com/office/drawing/2014/main" id="{1709EBBC-096B-E1C6-6D18-4F3563979E82}"/>
              </a:ext>
            </a:extLst>
          </p:cNvPr>
          <p:cNvSpPr>
            <a:spLocks noGrp="1"/>
          </p:cNvSpPr>
          <p:nvPr>
            <p:ph type="sldNum" sz="quarter" idx="17"/>
          </p:nvPr>
        </p:nvSpPr>
        <p:spPr/>
        <p:txBody>
          <a:bodyPr/>
          <a:lstStyle/>
          <a:p>
            <a:fld id="{2CD9ACC7-88E9-4E48-B37B-C711A1FDA00A}" type="slidenum">
              <a:rPr lang="en-NL" smtClean="0"/>
              <a:pPr/>
              <a:t>98</a:t>
            </a:fld>
            <a:endParaRPr lang="en-NL"/>
          </a:p>
        </p:txBody>
      </p:sp>
      <p:sp>
        <p:nvSpPr>
          <p:cNvPr id="2" name="Rectangle 1">
            <a:extLst>
              <a:ext uri="{FF2B5EF4-FFF2-40B4-BE49-F238E27FC236}">
                <a16:creationId xmlns:a16="http://schemas.microsoft.com/office/drawing/2014/main" id="{353161F7-C4F2-1289-2CCF-4B5AD1C3CE5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Brenntag UK Limited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3E81BCAB-7A03-434B-04FE-3261FFFE868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Brenntag UK Limited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9C121B4-CDAA-D806-74A4-06ECB852083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Brenntag UK Limited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3377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CW">
  <a:themeElements>
    <a:clrScheme name="OPCW">
      <a:dk1>
        <a:srgbClr val="0F1B23"/>
      </a:dk1>
      <a:lt1>
        <a:srgbClr val="FFFFFF"/>
      </a:lt1>
      <a:dk2>
        <a:srgbClr val="091E42"/>
      </a:dk2>
      <a:lt2>
        <a:srgbClr val="F2F2F2"/>
      </a:lt2>
      <a:accent1>
        <a:srgbClr val="006CD9"/>
      </a:accent1>
      <a:accent2>
        <a:srgbClr val="004BAC"/>
      </a:accent2>
      <a:accent3>
        <a:srgbClr val="3091F2"/>
      </a:accent3>
      <a:accent4>
        <a:srgbClr val="B2D4FF"/>
      </a:accent4>
      <a:accent5>
        <a:srgbClr val="FFC400"/>
      </a:accent5>
      <a:accent6>
        <a:srgbClr val="FFAB00"/>
      </a:accent6>
      <a:hlink>
        <a:srgbClr val="3091F2"/>
      </a:hlink>
      <a:folHlink>
        <a:srgbClr val="8777D9"/>
      </a:folHlink>
    </a:clrScheme>
    <a:fontScheme name="OPCW">
      <a:majorFont>
        <a:latin typeface="IBM Plex Sans"/>
        <a:ea typeface=""/>
        <a:cs typeface=""/>
      </a:majorFont>
      <a:minorFont>
        <a:latin typeface="IBM Plex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OPCW PowerPoint Template 2022  -  Read-Only" id="{164FE6F1-4E27-4D8D-BEBF-C627ACA81604}" vid="{E6A273C9-3739-438F-BCC8-FDC9499F42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A7BE649140A8448B91A1223EDAED7F" ma:contentTypeVersion="15" ma:contentTypeDescription="Create a new document." ma:contentTypeScope="" ma:versionID="e89b3471c9ba6d9f5ec1ef86b767b658">
  <xsd:schema xmlns:xsd="http://www.w3.org/2001/XMLSchema" xmlns:xs="http://www.w3.org/2001/XMLSchema" xmlns:p="http://schemas.microsoft.com/office/2006/metadata/properties" xmlns:ns2="62287244-60ba-4699-ab58-f39b499100e3" xmlns:ns3="05b29019-0df2-4a10-ac33-3a0147d0c220" xmlns:ns4="da33ae9f-965c-4939-b816-656c7cfbfd62" targetNamespace="http://schemas.microsoft.com/office/2006/metadata/properties" ma:root="true" ma:fieldsID="53325f1950524d643305e34c3f6a2689" ns2:_="" ns3:_="" ns4:_="">
    <xsd:import namespace="62287244-60ba-4699-ab58-f39b499100e3"/>
    <xsd:import namespace="05b29019-0df2-4a10-ac33-3a0147d0c220"/>
    <xsd:import namespace="da33ae9f-965c-4939-b816-656c7cfbfd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87244-60ba-4699-ab58-f39b49910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ef15c33-5fc1-4494-92f0-37445e4ac6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b29019-0df2-4a10-ac33-3a0147d0c2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33ae9f-965c-4939-b816-656c7cfbfd6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e6980bb-00ee-4ed1-ad01-3ed5ffae1ce4}" ma:internalName="TaxCatchAll" ma:showField="CatchAllData" ma:web="05b29019-0df2-4a10-ac33-3a0147d0c2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33ae9f-965c-4939-b816-656c7cfbfd62" xsi:nil="true"/>
    <lcf76f155ced4ddcb4097134ff3c332f xmlns="62287244-60ba-4699-ab58-f39b499100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72BA62-857F-4DD4-A0BB-006AD926C1BF}">
  <ds:schemaRefs>
    <ds:schemaRef ds:uri="05b29019-0df2-4a10-ac33-3a0147d0c220"/>
    <ds:schemaRef ds:uri="62287244-60ba-4699-ab58-f39b499100e3"/>
    <ds:schemaRef ds:uri="da33ae9f-965c-4939-b816-656c7cfbfd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672EBF-6A20-4448-9F11-192411908ABE}">
  <ds:schemaRefs>
    <ds:schemaRef ds:uri="http://schemas.microsoft.com/sharepoint/v3/contenttype/forms"/>
  </ds:schemaRefs>
</ds:datastoreItem>
</file>

<file path=customXml/itemProps3.xml><?xml version="1.0" encoding="utf-8"?>
<ds:datastoreItem xmlns:ds="http://schemas.openxmlformats.org/officeDocument/2006/customXml" ds:itemID="{BECD3829-E39C-4A44-AAC9-5D336604FAB2}">
  <ds:schemaRefs>
    <ds:schemaRef ds:uri="http://schemas.openxmlformats.org/package/2006/metadata/core-properties"/>
    <ds:schemaRef ds:uri="62287244-60ba-4699-ab58-f39b499100e3"/>
    <ds:schemaRef ds:uri="http://purl.org/dc/elements/1.1/"/>
    <ds:schemaRef ds:uri="da33ae9f-965c-4939-b816-656c7cfbfd62"/>
    <ds:schemaRef ds:uri="http://schemas.microsoft.com/office/2006/documentManagement/types"/>
    <ds:schemaRef ds:uri="http://schemas.microsoft.com/office/2006/metadata/properties"/>
    <ds:schemaRef ds:uri="http://purl.org/dc/terms/"/>
    <ds:schemaRef ds:uri="05b29019-0df2-4a10-ac33-3a0147d0c220"/>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OPCW PowerPoint Template 2022</Template>
  <TotalTime>1739</TotalTime>
  <Words>9896</Words>
  <Application>Microsoft Office PowerPoint</Application>
  <PresentationFormat>Widescreen</PresentationFormat>
  <Paragraphs>1140</Paragraphs>
  <Slides>99</Slides>
  <Notes>99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Arial,Sans-Serif</vt:lpstr>
      <vt:lpstr>Arial</vt:lpstr>
      <vt:lpstr>Calibri</vt:lpstr>
      <vt:lpstr>Courier New</vt:lpstr>
      <vt:lpstr>Franklin Gothic Medium</vt:lpstr>
      <vt:lpstr>IBM Plex Sans</vt:lpstr>
      <vt:lpstr>Segoe UI</vt:lpstr>
      <vt:lpstr>Times New Roman</vt:lpstr>
      <vt:lpstr>OPCW</vt:lpstr>
      <vt:lpstr>Guidance for Safe and Secure Transport of Hazardous Chemicals by Road</vt:lpstr>
      <vt:lpstr>PowerPoint Presentation</vt:lpstr>
      <vt:lpstr>Course Overview</vt:lpstr>
      <vt:lpstr>Course Objectives</vt:lpstr>
      <vt:lpstr>Introduction to Concepts and Terms</vt:lpstr>
      <vt:lpstr>Objectives</vt:lpstr>
      <vt:lpstr>Safe and Secure Chemical Transport</vt:lpstr>
      <vt:lpstr>Chemical Transport: Start to Finish</vt:lpstr>
      <vt:lpstr>Relationship between Safety and Security </vt:lpstr>
      <vt:lpstr>Transportation Roles </vt:lpstr>
      <vt:lpstr>Stages of the transport process</vt:lpstr>
      <vt:lpstr>Transport: Plan and Preparation</vt:lpstr>
      <vt:lpstr>Release and Theft Transport Case Studies  </vt:lpstr>
      <vt:lpstr>Objectives </vt:lpstr>
      <vt:lpstr>Fixed Site Transit</vt:lpstr>
      <vt:lpstr>Fixed Site Transit</vt:lpstr>
      <vt:lpstr>Fixed Site Transit  </vt:lpstr>
      <vt:lpstr>Road Stop</vt:lpstr>
      <vt:lpstr>Road Stop</vt:lpstr>
      <vt:lpstr>Road Stop</vt:lpstr>
      <vt:lpstr>In-Transit/ Detour/Choke Point</vt:lpstr>
      <vt:lpstr>In-Transit/ Detour/Choke Point</vt:lpstr>
      <vt:lpstr>In-Transit/ Detour/Choke Point</vt:lpstr>
      <vt:lpstr>Unloading </vt:lpstr>
      <vt:lpstr>Unloading </vt:lpstr>
      <vt:lpstr>Unloading </vt:lpstr>
      <vt:lpstr>Conceptualisation of Supply Chain</vt:lpstr>
      <vt:lpstr>Objectives</vt:lpstr>
      <vt:lpstr>Chemical Supply Chain</vt:lpstr>
      <vt:lpstr>Activity: Identifying Your Role(s)</vt:lpstr>
      <vt:lpstr>Risk Management Concepts for Transport</vt:lpstr>
      <vt:lpstr>Objectives</vt:lpstr>
      <vt:lpstr>Risk Management Cycle </vt:lpstr>
      <vt:lpstr>General Transport Management</vt:lpstr>
      <vt:lpstr>Vehicle Management</vt:lpstr>
      <vt:lpstr>Journey Management</vt:lpstr>
      <vt:lpstr>Driver Management</vt:lpstr>
      <vt:lpstr>Incident Management</vt:lpstr>
      <vt:lpstr>Introduction to Cyber Security Risks</vt:lpstr>
      <vt:lpstr>Objectives</vt:lpstr>
      <vt:lpstr>Cyberattack Techniques and Tactics in Transport</vt:lpstr>
      <vt:lpstr>Cyber Security Measures</vt:lpstr>
      <vt:lpstr>Cyber Security Resources</vt:lpstr>
      <vt:lpstr>Role-Specific Guidance for the Stages of Transport</vt:lpstr>
      <vt:lpstr>Sender</vt:lpstr>
      <vt:lpstr>Sender</vt:lpstr>
      <vt:lpstr>Sender</vt:lpstr>
      <vt:lpstr>Sender</vt:lpstr>
      <vt:lpstr>Sender</vt:lpstr>
      <vt:lpstr>Sender</vt:lpstr>
      <vt:lpstr>Sender</vt:lpstr>
      <vt:lpstr>Sender</vt:lpstr>
      <vt:lpstr>Sender</vt:lpstr>
      <vt:lpstr>Sender</vt:lpstr>
      <vt:lpstr>Sender</vt:lpstr>
      <vt:lpstr>Sender</vt:lpstr>
      <vt:lpstr>Sender</vt:lpstr>
      <vt:lpstr>Sender</vt:lpstr>
      <vt:lpstr>Sender</vt:lpstr>
      <vt:lpstr>Sender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vt:lpstr>
      <vt:lpstr>Logistics Provider </vt:lpstr>
      <vt:lpstr>Logistics Provider</vt:lpstr>
      <vt:lpstr>Logistics Provider</vt:lpstr>
      <vt:lpstr>Logistics Provider</vt:lpstr>
      <vt:lpstr>Logistics Provider</vt:lpstr>
      <vt:lpstr>Driver</vt:lpstr>
      <vt:lpstr>Driver PREPARATION </vt:lpstr>
      <vt:lpstr>Driver PREPARATION</vt:lpstr>
      <vt:lpstr>Driver PREPARATION</vt:lpstr>
      <vt:lpstr>Driver PREPARATION</vt:lpstr>
      <vt:lpstr>Driver PREPARATION</vt:lpstr>
      <vt:lpstr>Driver PREPARATION</vt:lpstr>
      <vt:lpstr>Driver PREPARATION</vt:lpstr>
      <vt:lpstr>Driver PREPARATION</vt:lpstr>
      <vt:lpstr>Driver PREPARATION</vt:lpstr>
      <vt:lpstr>Driver LOADING AND UNLOADING</vt:lpstr>
      <vt:lpstr>Driver LOADING AND UNLOADING</vt:lpstr>
      <vt:lpstr>Driver LOADING AND UNLOADING</vt:lpstr>
      <vt:lpstr>Driver LOADING AND UNLOADING</vt:lpstr>
      <vt:lpstr>Driver LOADING AND UNLOADING</vt:lpstr>
      <vt:lpstr>Driver DRIVING </vt:lpstr>
      <vt:lpstr>Driver STOPS/BREAKS </vt:lpstr>
      <vt:lpstr>Driver STOPS/BREAKS </vt:lpstr>
      <vt:lpstr>Driver STOPS/BREAKS </vt:lpstr>
      <vt:lpstr> 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for Safe and Secure Transportation of Hazardous Chemicals by Road</dc:title>
  <dc:creator>Alessandra Casciani</dc:creator>
  <cp:lastModifiedBy>Taeeon Kim</cp:lastModifiedBy>
  <cp:revision>285</cp:revision>
  <cp:lastPrinted>2025-10-22T12:42:01Z</cp:lastPrinted>
  <dcterms:created xsi:type="dcterms:W3CDTF">2022-08-25T14:19:01Z</dcterms:created>
  <dcterms:modified xsi:type="dcterms:W3CDTF">2025-10-30T04:19:37Z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0x01010088A7BE649140A8448B91A1223EDAED7F</vt:lpwstr>
  </property>
  <property fmtid="{D5CDD505-2E9C-101B-9397-08002B2CF9AE}" pid="3" name="MediaServiceImageTags">
    <vt:lpwstr/>
  </property>
</Properties>
</file>